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nton" charset="1" panose="00000500000000000000"/>
      <p:regular r:id="rId10"/>
    </p:embeddedFont>
    <p:embeddedFont>
      <p:font typeface="Anton Italics" charset="1" panose="000005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36884" y="2886476"/>
            <a:ext cx="5476575" cy="5476575"/>
          </a:xfrm>
          <a:custGeom>
            <a:avLst/>
            <a:gdLst/>
            <a:ahLst/>
            <a:cxnLst/>
            <a:rect r="r" b="b" t="t" l="l"/>
            <a:pathLst>
              <a:path h="5476575" w="5476575">
                <a:moveTo>
                  <a:pt x="0" y="0"/>
                </a:moveTo>
                <a:lnTo>
                  <a:pt x="5476575" y="0"/>
                </a:lnTo>
                <a:lnTo>
                  <a:pt x="5476575" y="5476574"/>
                </a:lnTo>
                <a:lnTo>
                  <a:pt x="0" y="5476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558762" y="3115728"/>
            <a:ext cx="5476575" cy="5247323"/>
          </a:xfrm>
          <a:custGeom>
            <a:avLst/>
            <a:gdLst/>
            <a:ahLst/>
            <a:cxnLst/>
            <a:rect r="r" b="b" t="t" l="l"/>
            <a:pathLst>
              <a:path h="5247323" w="5476575">
                <a:moveTo>
                  <a:pt x="0" y="0"/>
                </a:moveTo>
                <a:lnTo>
                  <a:pt x="5476575" y="0"/>
                </a:lnTo>
                <a:lnTo>
                  <a:pt x="5476575" y="5247322"/>
                </a:lnTo>
                <a:lnTo>
                  <a:pt x="0" y="52473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185484" y="2666247"/>
            <a:ext cx="5917032" cy="5917032"/>
          </a:xfrm>
          <a:custGeom>
            <a:avLst/>
            <a:gdLst/>
            <a:ahLst/>
            <a:cxnLst/>
            <a:rect r="r" b="b" t="t" l="l"/>
            <a:pathLst>
              <a:path h="5917032" w="5917032">
                <a:moveTo>
                  <a:pt x="0" y="0"/>
                </a:moveTo>
                <a:lnTo>
                  <a:pt x="5917032" y="0"/>
                </a:lnTo>
                <a:lnTo>
                  <a:pt x="5917032" y="5917032"/>
                </a:lnTo>
                <a:lnTo>
                  <a:pt x="0" y="59170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731168" y="633964"/>
            <a:ext cx="13451305" cy="1091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Anton"/>
              </a:rPr>
              <a:t>Proposition de logos pour mettre en avant les actions qui ont découlé de la démarche de gestion des risques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7794964" y="4611586"/>
            <a:ext cx="480745" cy="5757499"/>
          </a:xfrm>
          <a:custGeom>
            <a:avLst/>
            <a:gdLst/>
            <a:ahLst/>
            <a:cxnLst/>
            <a:rect r="r" b="b" t="t" l="l"/>
            <a:pathLst>
              <a:path h="5757499" w="480745">
                <a:moveTo>
                  <a:pt x="0" y="0"/>
                </a:moveTo>
                <a:lnTo>
                  <a:pt x="480746" y="0"/>
                </a:lnTo>
                <a:lnTo>
                  <a:pt x="480746" y="5757500"/>
                </a:lnTo>
                <a:lnTo>
                  <a:pt x="0" y="5757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DAFtqh8me1w</dc:identifier>
  <dcterms:modified xsi:type="dcterms:W3CDTF">2011-08-01T06:04:30Z</dcterms:modified>
  <cp:revision>1</cp:revision>
  <dc:title>Présentation (créée à partir de votre Doc)</dc:title>
</cp:coreProperties>
</file>