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6"/>
    <p:sldId id="257" r:id="rId17"/>
    <p:sldId id="258" r:id="rId18"/>
  </p:sldIdLst>
  <p:sldSz cx="43891200" cy="329184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Poppins Medium" charset="1" panose="02000000000000000000"/>
      <p:regular r:id="rId10"/>
    </p:embeddedFont>
    <p:embeddedFont>
      <p:font typeface="Poppins Medium Bold" charset="1" panose="02000000000000000000"/>
      <p:regular r:id="rId11"/>
    </p:embeddedFont>
    <p:embeddedFont>
      <p:font typeface="Nourd" charset="1" panose="00000500000000000000"/>
      <p:regular r:id="rId12"/>
    </p:embeddedFont>
    <p:embeddedFont>
      <p:font typeface="Nourd Bold" charset="1" panose="00000800000000000000"/>
      <p:regular r:id="rId13"/>
    </p:embeddedFont>
    <p:embeddedFont>
      <p:font typeface="Gagalin" charset="1" panose="00000500000000000000"/>
      <p:regular r:id="rId14"/>
    </p:embeddedFont>
    <p:embeddedFont>
      <p:font typeface="Londrina Solid Regular" charset="1" panose="0000050000000000000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slides/slide1.xml" Type="http://schemas.openxmlformats.org/officeDocument/2006/relationships/slide"/><Relationship Id="rId17" Target="slides/slide2.xml" Type="http://schemas.openxmlformats.org/officeDocument/2006/relationships/slide"/><Relationship Id="rId18" Target="slides/slide3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png" Type="http://schemas.openxmlformats.org/officeDocument/2006/relationships/image"/><Relationship Id="rId11" Target="../media/image10.svg" Type="http://schemas.openxmlformats.org/officeDocument/2006/relationships/image"/><Relationship Id="rId12" Target="../media/image11.png" Type="http://schemas.openxmlformats.org/officeDocument/2006/relationships/image"/><Relationship Id="rId13" Target="../media/image12.svg" Type="http://schemas.openxmlformats.org/officeDocument/2006/relationships/image"/><Relationship Id="rId14" Target="../media/image13.png" Type="http://schemas.openxmlformats.org/officeDocument/2006/relationships/image"/><Relationship Id="rId15" Target="../media/image14.svg" Type="http://schemas.openxmlformats.org/officeDocument/2006/relationships/image"/><Relationship Id="rId16" Target="../media/image15.png" Type="http://schemas.openxmlformats.org/officeDocument/2006/relationships/image"/><Relationship Id="rId17" Target="../media/image16.svg" Type="http://schemas.openxmlformats.org/officeDocument/2006/relationships/image"/><Relationship Id="rId18" Target="../media/image17.png" Type="http://schemas.openxmlformats.org/officeDocument/2006/relationships/image"/><Relationship Id="rId19" Target="../media/image18.svg" Type="http://schemas.openxmlformats.org/officeDocument/2006/relationships/image"/><Relationship Id="rId2" Target="../media/image1.png" Type="http://schemas.openxmlformats.org/officeDocument/2006/relationships/image"/><Relationship Id="rId20" Target="../media/image19.png" Type="http://schemas.openxmlformats.org/officeDocument/2006/relationships/image"/><Relationship Id="rId21" Target="../media/image20.svg" Type="http://schemas.openxmlformats.org/officeDocument/2006/relationships/image"/><Relationship Id="rId22" Target="../media/image2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Relationship Id="rId7" Target="../media/image6.svg" Type="http://schemas.openxmlformats.org/officeDocument/2006/relationships/image"/><Relationship Id="rId8" Target="../media/image7.png" Type="http://schemas.openxmlformats.org/officeDocument/2006/relationships/image"/><Relationship Id="rId9" Target="../media/image8.sv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png" Type="http://schemas.openxmlformats.org/officeDocument/2006/relationships/image"/><Relationship Id="rId11" Target="../media/image10.svg" Type="http://schemas.openxmlformats.org/officeDocument/2006/relationships/image"/><Relationship Id="rId12" Target="../media/image11.png" Type="http://schemas.openxmlformats.org/officeDocument/2006/relationships/image"/><Relationship Id="rId13" Target="../media/image12.svg" Type="http://schemas.openxmlformats.org/officeDocument/2006/relationships/image"/><Relationship Id="rId14" Target="../media/image13.png" Type="http://schemas.openxmlformats.org/officeDocument/2006/relationships/image"/><Relationship Id="rId15" Target="../media/image14.svg" Type="http://schemas.openxmlformats.org/officeDocument/2006/relationships/image"/><Relationship Id="rId16" Target="../media/image15.png" Type="http://schemas.openxmlformats.org/officeDocument/2006/relationships/image"/><Relationship Id="rId17" Target="../media/image16.svg" Type="http://schemas.openxmlformats.org/officeDocument/2006/relationships/image"/><Relationship Id="rId18" Target="../media/image17.png" Type="http://schemas.openxmlformats.org/officeDocument/2006/relationships/image"/><Relationship Id="rId19" Target="../media/image18.svg" Type="http://schemas.openxmlformats.org/officeDocument/2006/relationships/image"/><Relationship Id="rId2" Target="../media/image1.png" Type="http://schemas.openxmlformats.org/officeDocument/2006/relationships/image"/><Relationship Id="rId20" Target="../media/image19.png" Type="http://schemas.openxmlformats.org/officeDocument/2006/relationships/image"/><Relationship Id="rId21" Target="../media/image20.svg" Type="http://schemas.openxmlformats.org/officeDocument/2006/relationships/image"/><Relationship Id="rId22" Target="../media/image2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Relationship Id="rId7" Target="../media/image6.svg" Type="http://schemas.openxmlformats.org/officeDocument/2006/relationships/image"/><Relationship Id="rId8" Target="../media/image7.png" Type="http://schemas.openxmlformats.org/officeDocument/2006/relationships/image"/><Relationship Id="rId9" Target="../media/image8.sv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30.svg" Type="http://schemas.openxmlformats.org/officeDocument/2006/relationships/image"/><Relationship Id="rId11" Target="../media/image31.png" Type="http://schemas.openxmlformats.org/officeDocument/2006/relationships/image"/><Relationship Id="rId12" Target="../media/image32.svg" Type="http://schemas.openxmlformats.org/officeDocument/2006/relationships/image"/><Relationship Id="rId13" Target="../media/image9.png" Type="http://schemas.openxmlformats.org/officeDocument/2006/relationships/image"/><Relationship Id="rId14" Target="../media/image10.svg" Type="http://schemas.openxmlformats.org/officeDocument/2006/relationships/image"/><Relationship Id="rId15" Target="../media/image33.png" Type="http://schemas.openxmlformats.org/officeDocument/2006/relationships/image"/><Relationship Id="rId16" Target="../media/image34.svg" Type="http://schemas.openxmlformats.org/officeDocument/2006/relationships/image"/><Relationship Id="rId17" Target="../media/image11.png" Type="http://schemas.openxmlformats.org/officeDocument/2006/relationships/image"/><Relationship Id="rId18" Target="../media/image12.svg" Type="http://schemas.openxmlformats.org/officeDocument/2006/relationships/image"/><Relationship Id="rId19" Target="../media/image35.png" Type="http://schemas.openxmlformats.org/officeDocument/2006/relationships/image"/><Relationship Id="rId2" Target="../media/image22.png" Type="http://schemas.openxmlformats.org/officeDocument/2006/relationships/image"/><Relationship Id="rId20" Target="../media/image36.svg" Type="http://schemas.openxmlformats.org/officeDocument/2006/relationships/image"/><Relationship Id="rId21" Target="../media/image37.png" Type="http://schemas.openxmlformats.org/officeDocument/2006/relationships/image"/><Relationship Id="rId22" Target="../media/image38.svg" Type="http://schemas.openxmlformats.org/officeDocument/2006/relationships/image"/><Relationship Id="rId23" Target="../media/image21.png" Type="http://schemas.openxmlformats.org/officeDocument/2006/relationships/image"/><Relationship Id="rId3" Target="../media/image23.svg" Type="http://schemas.openxmlformats.org/officeDocument/2006/relationships/image"/><Relationship Id="rId4" Target="../media/image24.png" Type="http://schemas.openxmlformats.org/officeDocument/2006/relationships/image"/><Relationship Id="rId5" Target="../media/image25.svg" Type="http://schemas.openxmlformats.org/officeDocument/2006/relationships/image"/><Relationship Id="rId6" Target="../media/image26.png" Type="http://schemas.openxmlformats.org/officeDocument/2006/relationships/image"/><Relationship Id="rId7" Target="../media/image27.png" Type="http://schemas.openxmlformats.org/officeDocument/2006/relationships/image"/><Relationship Id="rId8" Target="../media/image28.svg" Type="http://schemas.openxmlformats.org/officeDocument/2006/relationships/image"/><Relationship Id="rId9" Target="../media/image29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6E5D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21945600" y="1466"/>
            <a:ext cx="22892041" cy="18003127"/>
          </a:xfrm>
          <a:prstGeom prst="rect">
            <a:avLst/>
          </a:prstGeom>
          <a:solidFill>
            <a:srgbClr val="FFFFFF"/>
          </a:solidFill>
        </p:spPr>
      </p:sp>
      <p:sp>
        <p:nvSpPr>
          <p:cNvPr name="AutoShape 3" id="3"/>
          <p:cNvSpPr/>
          <p:nvPr/>
        </p:nvSpPr>
        <p:spPr>
          <a:xfrm rot="0">
            <a:off x="-1183051" y="-483233"/>
            <a:ext cx="23128651" cy="9486263"/>
          </a:xfrm>
          <a:prstGeom prst="rect">
            <a:avLst/>
          </a:prstGeom>
          <a:solidFill>
            <a:srgbClr val="1E3148"/>
          </a:solidFill>
        </p:spPr>
      </p:sp>
      <p:sp>
        <p:nvSpPr>
          <p:cNvPr name="AutoShape 4" id="4"/>
          <p:cNvSpPr/>
          <p:nvPr/>
        </p:nvSpPr>
        <p:spPr>
          <a:xfrm rot="0">
            <a:off x="-1183051" y="9003030"/>
            <a:ext cx="23128651" cy="24920964"/>
          </a:xfrm>
          <a:prstGeom prst="rect">
            <a:avLst/>
          </a:prstGeom>
          <a:solidFill>
            <a:srgbClr val="F8DD6D"/>
          </a:solidFill>
        </p:spPr>
      </p:sp>
      <p:sp>
        <p:nvSpPr>
          <p:cNvPr name="Freeform 5" id="5"/>
          <p:cNvSpPr/>
          <p:nvPr/>
        </p:nvSpPr>
        <p:spPr>
          <a:xfrm flipH="true" flipV="false" rot="5770536">
            <a:off x="22734201" y="28164229"/>
            <a:ext cx="4112049" cy="4112049"/>
          </a:xfrm>
          <a:custGeom>
            <a:avLst/>
            <a:gdLst/>
            <a:ahLst/>
            <a:cxnLst/>
            <a:rect r="r" b="b" t="t" l="l"/>
            <a:pathLst>
              <a:path h="4112049" w="4112049">
                <a:moveTo>
                  <a:pt x="4112049" y="0"/>
                </a:moveTo>
                <a:lnTo>
                  <a:pt x="0" y="0"/>
                </a:lnTo>
                <a:lnTo>
                  <a:pt x="0" y="4112049"/>
                </a:lnTo>
                <a:lnTo>
                  <a:pt x="4112049" y="4112049"/>
                </a:lnTo>
                <a:lnTo>
                  <a:pt x="4112049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-451369">
            <a:off x="39980315" y="12456167"/>
            <a:ext cx="2473159" cy="4387863"/>
          </a:xfrm>
          <a:custGeom>
            <a:avLst/>
            <a:gdLst/>
            <a:ahLst/>
            <a:cxnLst/>
            <a:rect r="r" b="b" t="t" l="l"/>
            <a:pathLst>
              <a:path h="4387863" w="2473159">
                <a:moveTo>
                  <a:pt x="0" y="0"/>
                </a:moveTo>
                <a:lnTo>
                  <a:pt x="2473159" y="0"/>
                </a:lnTo>
                <a:lnTo>
                  <a:pt x="2473159" y="4387863"/>
                </a:lnTo>
                <a:lnTo>
                  <a:pt x="0" y="438786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765753" y="914534"/>
            <a:ext cx="19231044" cy="43943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6983"/>
              </a:lnSpc>
            </a:pPr>
            <a:r>
              <a:rPr lang="en-US" sz="16174">
                <a:solidFill>
                  <a:srgbClr val="F4C833"/>
                </a:solidFill>
                <a:latin typeface="Londrina Solid Regular"/>
              </a:rPr>
              <a:t>LA GESTION DES RISQUES </a:t>
            </a:r>
          </a:p>
          <a:p>
            <a:pPr>
              <a:lnSpc>
                <a:spcPts val="16983"/>
              </a:lnSpc>
            </a:pPr>
            <a:r>
              <a:rPr lang="en-US" sz="16174">
                <a:solidFill>
                  <a:srgbClr val="F4C833"/>
                </a:solidFill>
                <a:latin typeface="Londrina Solid Regular"/>
              </a:rPr>
              <a:t>EN 2023</a:t>
            </a:r>
          </a:p>
        </p:txBody>
      </p:sp>
      <p:sp>
        <p:nvSpPr>
          <p:cNvPr name="Freeform 8" id="8"/>
          <p:cNvSpPr/>
          <p:nvPr/>
        </p:nvSpPr>
        <p:spPr>
          <a:xfrm flipH="false" flipV="false" rot="0">
            <a:off x="17651114" y="3606318"/>
            <a:ext cx="4236501" cy="6035025"/>
          </a:xfrm>
          <a:custGeom>
            <a:avLst/>
            <a:gdLst/>
            <a:ahLst/>
            <a:cxnLst/>
            <a:rect r="r" b="b" t="t" l="l"/>
            <a:pathLst>
              <a:path h="6035025" w="4236501">
                <a:moveTo>
                  <a:pt x="0" y="0"/>
                </a:moveTo>
                <a:lnTo>
                  <a:pt x="4236501" y="0"/>
                </a:lnTo>
                <a:lnTo>
                  <a:pt x="4236501" y="6035025"/>
                </a:lnTo>
                <a:lnTo>
                  <a:pt x="0" y="603502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-42453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360913" y="11394275"/>
            <a:ext cx="4858894" cy="4810305"/>
          </a:xfrm>
          <a:custGeom>
            <a:avLst/>
            <a:gdLst/>
            <a:ahLst/>
            <a:cxnLst/>
            <a:rect r="r" b="b" t="t" l="l"/>
            <a:pathLst>
              <a:path h="4810305" w="4858894">
                <a:moveTo>
                  <a:pt x="0" y="0"/>
                </a:moveTo>
                <a:lnTo>
                  <a:pt x="4858894" y="0"/>
                </a:lnTo>
                <a:lnTo>
                  <a:pt x="4858894" y="4810305"/>
                </a:lnTo>
                <a:lnTo>
                  <a:pt x="0" y="481030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091332" y="12170836"/>
            <a:ext cx="3170856" cy="2828008"/>
          </a:xfrm>
          <a:custGeom>
            <a:avLst/>
            <a:gdLst/>
            <a:ahLst/>
            <a:cxnLst/>
            <a:rect r="r" b="b" t="t" l="l"/>
            <a:pathLst>
              <a:path h="2828008" w="3170856">
                <a:moveTo>
                  <a:pt x="0" y="0"/>
                </a:moveTo>
                <a:lnTo>
                  <a:pt x="3170856" y="0"/>
                </a:lnTo>
                <a:lnTo>
                  <a:pt x="3170856" y="2828008"/>
                </a:lnTo>
                <a:lnTo>
                  <a:pt x="0" y="2828008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360913" y="21205940"/>
            <a:ext cx="4910456" cy="4861352"/>
          </a:xfrm>
          <a:custGeom>
            <a:avLst/>
            <a:gdLst/>
            <a:ahLst/>
            <a:cxnLst/>
            <a:rect r="r" b="b" t="t" l="l"/>
            <a:pathLst>
              <a:path h="4861352" w="4910456">
                <a:moveTo>
                  <a:pt x="0" y="0"/>
                </a:moveTo>
                <a:lnTo>
                  <a:pt x="4910456" y="0"/>
                </a:lnTo>
                <a:lnTo>
                  <a:pt x="4910456" y="4861351"/>
                </a:lnTo>
                <a:lnTo>
                  <a:pt x="0" y="486135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605488" y="22410284"/>
            <a:ext cx="4426356" cy="2506424"/>
          </a:xfrm>
          <a:custGeom>
            <a:avLst/>
            <a:gdLst/>
            <a:ahLst/>
            <a:cxnLst/>
            <a:rect r="r" b="b" t="t" l="l"/>
            <a:pathLst>
              <a:path h="2506424" w="4426356">
                <a:moveTo>
                  <a:pt x="0" y="0"/>
                </a:moveTo>
                <a:lnTo>
                  <a:pt x="4426355" y="0"/>
                </a:lnTo>
                <a:lnTo>
                  <a:pt x="4426355" y="2506424"/>
                </a:lnTo>
                <a:lnTo>
                  <a:pt x="0" y="2506424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478450">
            <a:off x="23307317" y="4457993"/>
            <a:ext cx="2965816" cy="1576961"/>
          </a:xfrm>
          <a:custGeom>
            <a:avLst/>
            <a:gdLst/>
            <a:ahLst/>
            <a:cxnLst/>
            <a:rect r="r" b="b" t="t" l="l"/>
            <a:pathLst>
              <a:path h="1576961" w="2965816">
                <a:moveTo>
                  <a:pt x="0" y="0"/>
                </a:moveTo>
                <a:lnTo>
                  <a:pt x="2965816" y="0"/>
                </a:lnTo>
                <a:lnTo>
                  <a:pt x="2965816" y="1576962"/>
                </a:lnTo>
                <a:lnTo>
                  <a:pt x="0" y="1576962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478450">
            <a:off x="23307317" y="8302773"/>
            <a:ext cx="2965816" cy="1576961"/>
          </a:xfrm>
          <a:custGeom>
            <a:avLst/>
            <a:gdLst/>
            <a:ahLst/>
            <a:cxnLst/>
            <a:rect r="r" b="b" t="t" l="l"/>
            <a:pathLst>
              <a:path h="1576961" w="2965816">
                <a:moveTo>
                  <a:pt x="0" y="0"/>
                </a:moveTo>
                <a:lnTo>
                  <a:pt x="2965816" y="0"/>
                </a:lnTo>
                <a:lnTo>
                  <a:pt x="2965816" y="1576961"/>
                </a:lnTo>
                <a:lnTo>
                  <a:pt x="0" y="1576961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478450">
            <a:off x="23307317" y="12256668"/>
            <a:ext cx="2965816" cy="1576961"/>
          </a:xfrm>
          <a:custGeom>
            <a:avLst/>
            <a:gdLst/>
            <a:ahLst/>
            <a:cxnLst/>
            <a:rect r="r" b="b" t="t" l="l"/>
            <a:pathLst>
              <a:path h="1576961" w="2965816">
                <a:moveTo>
                  <a:pt x="0" y="0"/>
                </a:moveTo>
                <a:lnTo>
                  <a:pt x="2965816" y="0"/>
                </a:lnTo>
                <a:lnTo>
                  <a:pt x="2965816" y="1576961"/>
                </a:lnTo>
                <a:lnTo>
                  <a:pt x="0" y="1576961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16531308" y="16327247"/>
            <a:ext cx="4908730" cy="4859642"/>
          </a:xfrm>
          <a:custGeom>
            <a:avLst/>
            <a:gdLst/>
            <a:ahLst/>
            <a:cxnLst/>
            <a:rect r="r" b="b" t="t" l="l"/>
            <a:pathLst>
              <a:path h="4859642" w="4908730">
                <a:moveTo>
                  <a:pt x="0" y="0"/>
                </a:moveTo>
                <a:lnTo>
                  <a:pt x="4908730" y="0"/>
                </a:lnTo>
                <a:lnTo>
                  <a:pt x="4908730" y="4859643"/>
                </a:lnTo>
                <a:lnTo>
                  <a:pt x="0" y="485964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17150106" y="17301617"/>
            <a:ext cx="3671134" cy="2910903"/>
          </a:xfrm>
          <a:custGeom>
            <a:avLst/>
            <a:gdLst/>
            <a:ahLst/>
            <a:cxnLst/>
            <a:rect r="r" b="b" t="t" l="l"/>
            <a:pathLst>
              <a:path h="2910903" w="3671134">
                <a:moveTo>
                  <a:pt x="0" y="0"/>
                </a:moveTo>
                <a:lnTo>
                  <a:pt x="3671134" y="0"/>
                </a:lnTo>
                <a:lnTo>
                  <a:pt x="3671134" y="2910903"/>
                </a:lnTo>
                <a:lnTo>
                  <a:pt x="0" y="2910903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15910783" y="26944063"/>
            <a:ext cx="4910456" cy="4861352"/>
          </a:xfrm>
          <a:custGeom>
            <a:avLst/>
            <a:gdLst/>
            <a:ahLst/>
            <a:cxnLst/>
            <a:rect r="r" b="b" t="t" l="l"/>
            <a:pathLst>
              <a:path h="4861352" w="4910456">
                <a:moveTo>
                  <a:pt x="0" y="0"/>
                </a:moveTo>
                <a:lnTo>
                  <a:pt x="4910457" y="0"/>
                </a:lnTo>
                <a:lnTo>
                  <a:pt x="4910457" y="4861352"/>
                </a:lnTo>
                <a:lnTo>
                  <a:pt x="0" y="486135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4634127" y="15297314"/>
            <a:ext cx="7228595" cy="722859"/>
          </a:xfrm>
          <a:custGeom>
            <a:avLst/>
            <a:gdLst/>
            <a:ahLst/>
            <a:cxnLst/>
            <a:rect r="r" b="b" t="t" l="l"/>
            <a:pathLst>
              <a:path h="722859" w="7228595">
                <a:moveTo>
                  <a:pt x="0" y="0"/>
                </a:moveTo>
                <a:lnTo>
                  <a:pt x="7228594" y="0"/>
                </a:lnTo>
                <a:lnTo>
                  <a:pt x="7228594" y="722859"/>
                </a:lnTo>
                <a:lnTo>
                  <a:pt x="0" y="722859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9635761" y="19900069"/>
            <a:ext cx="7228595" cy="722859"/>
          </a:xfrm>
          <a:custGeom>
            <a:avLst/>
            <a:gdLst/>
            <a:ahLst/>
            <a:cxnLst/>
            <a:rect r="r" b="b" t="t" l="l"/>
            <a:pathLst>
              <a:path h="722859" w="7228595">
                <a:moveTo>
                  <a:pt x="0" y="0"/>
                </a:moveTo>
                <a:lnTo>
                  <a:pt x="7228595" y="0"/>
                </a:lnTo>
                <a:lnTo>
                  <a:pt x="7228595" y="722859"/>
                </a:lnTo>
                <a:lnTo>
                  <a:pt x="0" y="722859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1" id="21"/>
          <p:cNvSpPr/>
          <p:nvPr/>
        </p:nvSpPr>
        <p:spPr>
          <a:xfrm flipH="false" flipV="false" rot="0">
            <a:off x="4519827" y="25344432"/>
            <a:ext cx="7228595" cy="722859"/>
          </a:xfrm>
          <a:custGeom>
            <a:avLst/>
            <a:gdLst/>
            <a:ahLst/>
            <a:cxnLst/>
            <a:rect r="r" b="b" t="t" l="l"/>
            <a:pathLst>
              <a:path h="722859" w="7228595">
                <a:moveTo>
                  <a:pt x="0" y="0"/>
                </a:moveTo>
                <a:lnTo>
                  <a:pt x="7228594" y="0"/>
                </a:lnTo>
                <a:lnTo>
                  <a:pt x="7228594" y="722859"/>
                </a:lnTo>
                <a:lnTo>
                  <a:pt x="0" y="722859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2" id="22"/>
          <p:cNvSpPr/>
          <p:nvPr/>
        </p:nvSpPr>
        <p:spPr>
          <a:xfrm flipH="false" flipV="false" rot="0">
            <a:off x="9302713" y="31082556"/>
            <a:ext cx="7228595" cy="722859"/>
          </a:xfrm>
          <a:custGeom>
            <a:avLst/>
            <a:gdLst/>
            <a:ahLst/>
            <a:cxnLst/>
            <a:rect r="r" b="b" t="t" l="l"/>
            <a:pathLst>
              <a:path h="722859" w="7228595">
                <a:moveTo>
                  <a:pt x="0" y="0"/>
                </a:moveTo>
                <a:lnTo>
                  <a:pt x="7228595" y="0"/>
                </a:lnTo>
                <a:lnTo>
                  <a:pt x="7228595" y="722859"/>
                </a:lnTo>
                <a:lnTo>
                  <a:pt x="0" y="722859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3" id="23"/>
          <p:cNvSpPr txBox="true"/>
          <p:nvPr/>
        </p:nvSpPr>
        <p:spPr>
          <a:xfrm rot="0">
            <a:off x="22524953" y="819284"/>
            <a:ext cx="21366247" cy="19716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500"/>
              </a:lnSpc>
            </a:pPr>
            <a:r>
              <a:rPr lang="en-US" sz="7500">
                <a:solidFill>
                  <a:srgbClr val="04989E"/>
                </a:solidFill>
                <a:latin typeface="Londrina Solid Regular"/>
              </a:rPr>
              <a:t>LES ACTIONS D'AMELIORATION MARQUANTES DE 2022 AYANT PERMIS DE SECURISER LES SOINS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27635003" y="4766491"/>
            <a:ext cx="15722128" cy="19969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8058"/>
              </a:lnSpc>
              <a:spcBef>
                <a:spcPct val="0"/>
              </a:spcBef>
            </a:pPr>
            <a:r>
              <a:rPr lang="en-US" sz="5755">
                <a:solidFill>
                  <a:srgbClr val="07323F"/>
                </a:solidFill>
                <a:latin typeface="Poppins Medium Bold"/>
              </a:rPr>
              <a:t>Action 1 : Quoi ? par qui (pilote ou groupe projet) ? quand (calendrier) ?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636476" y="9639679"/>
            <a:ext cx="20468316" cy="10001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499"/>
              </a:lnSpc>
            </a:pPr>
            <a:r>
              <a:rPr lang="en-US" sz="7499">
                <a:solidFill>
                  <a:srgbClr val="04989E"/>
                </a:solidFill>
                <a:latin typeface="Londrina Solid Regular"/>
              </a:rPr>
              <a:t>SIGNALEMENTS ET GRANDS DOMAINES DE RISQUE EN 2023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25767733" y="18880894"/>
            <a:ext cx="17589398" cy="10191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7500"/>
              </a:lnSpc>
              <a:spcBef>
                <a:spcPct val="0"/>
              </a:spcBef>
            </a:pPr>
            <a:r>
              <a:rPr lang="en-US" sz="7500">
                <a:solidFill>
                  <a:srgbClr val="04989E"/>
                </a:solidFill>
                <a:latin typeface="Londrina Solid Regular"/>
              </a:rPr>
              <a:t>LES PERSPECTIVES POUR L'ANNEE A VENIR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917849" y="5981769"/>
            <a:ext cx="13372715" cy="7963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6504"/>
              </a:lnSpc>
              <a:spcBef>
                <a:spcPct val="0"/>
              </a:spcBef>
            </a:pPr>
            <a:r>
              <a:rPr lang="en-US" sz="4646">
                <a:solidFill>
                  <a:srgbClr val="FEFFFF"/>
                </a:solidFill>
                <a:latin typeface="Poppins Medium"/>
              </a:rPr>
              <a:t>Réalisé par :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27635003" y="8663595"/>
            <a:ext cx="4717706" cy="9777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8058"/>
              </a:lnSpc>
              <a:spcBef>
                <a:spcPct val="0"/>
              </a:spcBef>
            </a:pPr>
            <a:r>
              <a:rPr lang="en-US" sz="5755">
                <a:solidFill>
                  <a:srgbClr val="07323F"/>
                </a:solidFill>
                <a:latin typeface="Poppins Medium Bold"/>
              </a:rPr>
              <a:t>Action 2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27635003" y="12503887"/>
            <a:ext cx="4717706" cy="9777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8058"/>
              </a:lnSpc>
              <a:spcBef>
                <a:spcPct val="0"/>
              </a:spcBef>
            </a:pPr>
            <a:r>
              <a:rPr lang="en-US" sz="5755">
                <a:solidFill>
                  <a:srgbClr val="07323F"/>
                </a:solidFill>
                <a:latin typeface="Poppins Medium Bold"/>
              </a:rPr>
              <a:t>Action 3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4519827" y="17806213"/>
            <a:ext cx="11572190" cy="17171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6929"/>
              </a:lnSpc>
            </a:pPr>
            <a:r>
              <a:rPr lang="en-US" sz="4779">
                <a:solidFill>
                  <a:srgbClr val="07323F"/>
                </a:solidFill>
                <a:latin typeface="Poppins Medium Bold"/>
              </a:rPr>
              <a:t>nb EI médicaments déclarés</a:t>
            </a:r>
          </a:p>
          <a:p>
            <a:pPr algn="r">
              <a:lnSpc>
                <a:spcPts val="6929"/>
              </a:lnSpc>
            </a:pPr>
            <a:r>
              <a:rPr lang="en-US" sz="4779">
                <a:solidFill>
                  <a:srgbClr val="07323F"/>
                </a:solidFill>
                <a:latin typeface="Poppins Medium Bold"/>
              </a:rPr>
              <a:t>nb EI médicaments analysés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6020442" y="23198977"/>
            <a:ext cx="8973715" cy="17177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6932"/>
              </a:lnSpc>
            </a:pPr>
            <a:r>
              <a:rPr lang="en-US" sz="4780">
                <a:solidFill>
                  <a:srgbClr val="07323F"/>
                </a:solidFill>
                <a:latin typeface="Poppins Medium Bold"/>
              </a:rPr>
              <a:t>nb EI retard PEC</a:t>
            </a:r>
          </a:p>
          <a:p>
            <a:pPr>
              <a:lnSpc>
                <a:spcPts val="6932"/>
              </a:lnSpc>
            </a:pPr>
            <a:r>
              <a:rPr lang="en-US" sz="4780">
                <a:solidFill>
                  <a:srgbClr val="07323F"/>
                </a:solidFill>
                <a:latin typeface="Poppins Medium Bold"/>
              </a:rPr>
              <a:t>nb EI retard PEC analysés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5623572" y="13091594"/>
            <a:ext cx="8879487" cy="17008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6859"/>
              </a:lnSpc>
            </a:pPr>
            <a:r>
              <a:rPr lang="en-US" sz="4730">
                <a:solidFill>
                  <a:srgbClr val="07323F"/>
                </a:solidFill>
                <a:latin typeface="Poppins Medium Bold"/>
              </a:rPr>
              <a:t>nb chutes déclarés</a:t>
            </a:r>
          </a:p>
          <a:p>
            <a:pPr>
              <a:lnSpc>
                <a:spcPts val="6859"/>
              </a:lnSpc>
            </a:pPr>
            <a:r>
              <a:rPr lang="en-US" sz="4730">
                <a:solidFill>
                  <a:srgbClr val="07323F"/>
                </a:solidFill>
                <a:latin typeface="Poppins Medium Bold"/>
              </a:rPr>
              <a:t>nb chutes analysés</a:t>
            </a:r>
          </a:p>
        </p:txBody>
      </p:sp>
      <p:grpSp>
        <p:nvGrpSpPr>
          <p:cNvPr name="Group 33" id="33"/>
          <p:cNvGrpSpPr/>
          <p:nvPr/>
        </p:nvGrpSpPr>
        <p:grpSpPr>
          <a:xfrm rot="0">
            <a:off x="23479125" y="21186890"/>
            <a:ext cx="2288608" cy="2265722"/>
            <a:chOff x="0" y="0"/>
            <a:chExt cx="3051477" cy="3020962"/>
          </a:xfrm>
        </p:grpSpPr>
        <p:sp>
          <p:nvSpPr>
            <p:cNvPr name="Freeform 34" id="34"/>
            <p:cNvSpPr/>
            <p:nvPr/>
          </p:nvSpPr>
          <p:spPr>
            <a:xfrm flipH="false" flipV="false" rot="0">
              <a:off x="0" y="0"/>
              <a:ext cx="3051477" cy="3020962"/>
            </a:xfrm>
            <a:custGeom>
              <a:avLst/>
              <a:gdLst/>
              <a:ahLst/>
              <a:cxnLst/>
              <a:rect r="r" b="b" t="t" l="l"/>
              <a:pathLst>
                <a:path h="3020962" w="3051477">
                  <a:moveTo>
                    <a:pt x="0" y="0"/>
                  </a:moveTo>
                  <a:lnTo>
                    <a:pt x="3051477" y="0"/>
                  </a:lnTo>
                  <a:lnTo>
                    <a:pt x="3051477" y="3020962"/>
                  </a:lnTo>
                  <a:lnTo>
                    <a:pt x="0" y="302096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0">
                <a:extLs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35" id="35"/>
            <p:cNvSpPr txBox="true"/>
            <p:nvPr/>
          </p:nvSpPr>
          <p:spPr>
            <a:xfrm rot="0">
              <a:off x="949590" y="714393"/>
              <a:ext cx="1152297" cy="157305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9872"/>
                </a:lnSpc>
                <a:spcBef>
                  <a:spcPct val="0"/>
                </a:spcBef>
              </a:pPr>
              <a:r>
                <a:rPr lang="en-US" sz="7051">
                  <a:solidFill>
                    <a:srgbClr val="1F1B17"/>
                  </a:solidFill>
                  <a:latin typeface="Gagalin Bold"/>
                </a:rPr>
                <a:t>1</a:t>
              </a:r>
            </a:p>
          </p:txBody>
        </p:sp>
      </p:grpSp>
      <p:grpSp>
        <p:nvGrpSpPr>
          <p:cNvPr name="Group 36" id="36"/>
          <p:cNvGrpSpPr/>
          <p:nvPr/>
        </p:nvGrpSpPr>
        <p:grpSpPr>
          <a:xfrm rot="0">
            <a:off x="40207413" y="23912591"/>
            <a:ext cx="2203331" cy="2181298"/>
            <a:chOff x="0" y="0"/>
            <a:chExt cx="2937775" cy="2908397"/>
          </a:xfrm>
        </p:grpSpPr>
        <p:sp>
          <p:nvSpPr>
            <p:cNvPr name="Freeform 37" id="37"/>
            <p:cNvSpPr/>
            <p:nvPr/>
          </p:nvSpPr>
          <p:spPr>
            <a:xfrm flipH="false" flipV="false" rot="0">
              <a:off x="0" y="0"/>
              <a:ext cx="2937775" cy="2908397"/>
            </a:xfrm>
            <a:custGeom>
              <a:avLst/>
              <a:gdLst/>
              <a:ahLst/>
              <a:cxnLst/>
              <a:rect r="r" b="b" t="t" l="l"/>
              <a:pathLst>
                <a:path h="2908397" w="2937775">
                  <a:moveTo>
                    <a:pt x="0" y="0"/>
                  </a:moveTo>
                  <a:lnTo>
                    <a:pt x="2937775" y="0"/>
                  </a:lnTo>
                  <a:lnTo>
                    <a:pt x="2937775" y="2908397"/>
                  </a:lnTo>
                  <a:lnTo>
                    <a:pt x="0" y="29083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0">
                <a:extLs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38" id="38"/>
            <p:cNvSpPr txBox="true"/>
            <p:nvPr/>
          </p:nvSpPr>
          <p:spPr>
            <a:xfrm rot="0">
              <a:off x="914207" y="691975"/>
              <a:ext cx="1109361" cy="151023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9504"/>
                </a:lnSpc>
                <a:spcBef>
                  <a:spcPct val="0"/>
                </a:spcBef>
              </a:pPr>
              <a:r>
                <a:rPr lang="en-US" sz="6789">
                  <a:solidFill>
                    <a:srgbClr val="1F1B17"/>
                  </a:solidFill>
                  <a:latin typeface="Gagalin Bold"/>
                </a:rPr>
                <a:t>2</a:t>
              </a:r>
            </a:p>
          </p:txBody>
        </p:sp>
      </p:grpSp>
      <p:grpSp>
        <p:nvGrpSpPr>
          <p:cNvPr name="Group 39" id="39"/>
          <p:cNvGrpSpPr/>
          <p:nvPr/>
        </p:nvGrpSpPr>
        <p:grpSpPr>
          <a:xfrm rot="0">
            <a:off x="28892191" y="28500618"/>
            <a:ext cx="2203331" cy="2181298"/>
            <a:chOff x="0" y="0"/>
            <a:chExt cx="2937775" cy="2908397"/>
          </a:xfrm>
        </p:grpSpPr>
        <p:sp>
          <p:nvSpPr>
            <p:cNvPr name="Freeform 40" id="40"/>
            <p:cNvSpPr/>
            <p:nvPr/>
          </p:nvSpPr>
          <p:spPr>
            <a:xfrm flipH="false" flipV="false" rot="0">
              <a:off x="0" y="0"/>
              <a:ext cx="2937775" cy="2908397"/>
            </a:xfrm>
            <a:custGeom>
              <a:avLst/>
              <a:gdLst/>
              <a:ahLst/>
              <a:cxnLst/>
              <a:rect r="r" b="b" t="t" l="l"/>
              <a:pathLst>
                <a:path h="2908397" w="2937775">
                  <a:moveTo>
                    <a:pt x="0" y="0"/>
                  </a:moveTo>
                  <a:lnTo>
                    <a:pt x="2937775" y="0"/>
                  </a:lnTo>
                  <a:lnTo>
                    <a:pt x="2937775" y="2908397"/>
                  </a:lnTo>
                  <a:lnTo>
                    <a:pt x="0" y="29083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0">
                <a:extLs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41" id="41"/>
            <p:cNvSpPr txBox="true"/>
            <p:nvPr/>
          </p:nvSpPr>
          <p:spPr>
            <a:xfrm rot="0">
              <a:off x="914207" y="691975"/>
              <a:ext cx="1109361" cy="151023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9504"/>
                </a:lnSpc>
                <a:spcBef>
                  <a:spcPct val="0"/>
                </a:spcBef>
              </a:pPr>
              <a:r>
                <a:rPr lang="en-US" sz="6789">
                  <a:solidFill>
                    <a:srgbClr val="1F1B17"/>
                  </a:solidFill>
                  <a:latin typeface="Gagalin Bold"/>
                </a:rPr>
                <a:t>3</a:t>
              </a:r>
            </a:p>
          </p:txBody>
        </p:sp>
      </p:grpSp>
      <p:sp>
        <p:nvSpPr>
          <p:cNvPr name="TextBox 42" id="42"/>
          <p:cNvSpPr txBox="true"/>
          <p:nvPr/>
        </p:nvSpPr>
        <p:spPr>
          <a:xfrm rot="0">
            <a:off x="26688616" y="21871744"/>
            <a:ext cx="15722128" cy="9777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8058"/>
              </a:lnSpc>
              <a:spcBef>
                <a:spcPct val="0"/>
              </a:spcBef>
            </a:pPr>
            <a:r>
              <a:rPr lang="en-US" sz="5755">
                <a:solidFill>
                  <a:srgbClr val="07323F"/>
                </a:solidFill>
                <a:latin typeface="Poppins Medium Bold"/>
              </a:rPr>
              <a:t>Perspective 1 : Objectifs GDR année N+1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23981598" y="24633711"/>
            <a:ext cx="15722128" cy="9777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8058"/>
              </a:lnSpc>
              <a:spcBef>
                <a:spcPct val="0"/>
              </a:spcBef>
            </a:pPr>
            <a:r>
              <a:rPr lang="en-US" sz="5755">
                <a:solidFill>
                  <a:srgbClr val="07323F"/>
                </a:solidFill>
                <a:latin typeface="Poppins Medium Bold"/>
              </a:rPr>
              <a:t>Perspective 2</a:t>
            </a:r>
          </a:p>
        </p:txBody>
      </p:sp>
      <p:sp>
        <p:nvSpPr>
          <p:cNvPr name="TextBox 44" id="44"/>
          <p:cNvSpPr txBox="true"/>
          <p:nvPr/>
        </p:nvSpPr>
        <p:spPr>
          <a:xfrm rot="0">
            <a:off x="31676547" y="29269964"/>
            <a:ext cx="10001301" cy="9777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8058"/>
              </a:lnSpc>
              <a:spcBef>
                <a:spcPct val="0"/>
              </a:spcBef>
            </a:pPr>
            <a:r>
              <a:rPr lang="en-US" sz="5755">
                <a:solidFill>
                  <a:srgbClr val="07323F"/>
                </a:solidFill>
                <a:latin typeface="Poppins Medium Bold"/>
              </a:rPr>
              <a:t>Perspective 3</a:t>
            </a:r>
          </a:p>
        </p:txBody>
      </p:sp>
      <p:sp>
        <p:nvSpPr>
          <p:cNvPr name="Freeform 45" id="45"/>
          <p:cNvSpPr/>
          <p:nvPr/>
        </p:nvSpPr>
        <p:spPr>
          <a:xfrm flipH="false" flipV="false" rot="0">
            <a:off x="42730062" y="20261498"/>
            <a:ext cx="1026660" cy="12295472"/>
          </a:xfrm>
          <a:custGeom>
            <a:avLst/>
            <a:gdLst/>
            <a:ahLst/>
            <a:cxnLst/>
            <a:rect r="r" b="b" t="t" l="l"/>
            <a:pathLst>
              <a:path h="12295472" w="1026660">
                <a:moveTo>
                  <a:pt x="0" y="0"/>
                </a:moveTo>
                <a:lnTo>
                  <a:pt x="1026660" y="0"/>
                </a:lnTo>
                <a:lnTo>
                  <a:pt x="1026660" y="12295472"/>
                </a:lnTo>
                <a:lnTo>
                  <a:pt x="0" y="12295472"/>
                </a:lnTo>
                <a:lnTo>
                  <a:pt x="0" y="0"/>
                </a:lnTo>
                <a:close/>
              </a:path>
            </a:pathLst>
          </a:custGeom>
          <a:blipFill>
            <a:blip r:embed="rId2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4989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21945600" y="1466"/>
            <a:ext cx="22892041" cy="18003127"/>
          </a:xfrm>
          <a:prstGeom prst="rect">
            <a:avLst/>
          </a:prstGeom>
          <a:solidFill>
            <a:srgbClr val="FFFFFF"/>
          </a:solidFill>
        </p:spPr>
      </p:sp>
      <p:sp>
        <p:nvSpPr>
          <p:cNvPr name="AutoShape 3" id="3"/>
          <p:cNvSpPr/>
          <p:nvPr/>
        </p:nvSpPr>
        <p:spPr>
          <a:xfrm rot="-130694">
            <a:off x="21349828" y="-898491"/>
            <a:ext cx="20250290" cy="4295163"/>
          </a:xfrm>
          <a:prstGeom prst="rect">
            <a:avLst/>
          </a:prstGeom>
          <a:solidFill>
            <a:srgbClr val="1E3148"/>
          </a:solidFill>
        </p:spPr>
      </p:sp>
      <p:sp>
        <p:nvSpPr>
          <p:cNvPr name="AutoShape 4" id="4"/>
          <p:cNvSpPr/>
          <p:nvPr/>
        </p:nvSpPr>
        <p:spPr>
          <a:xfrm rot="0">
            <a:off x="-1183051" y="-483233"/>
            <a:ext cx="23128651" cy="9486263"/>
          </a:xfrm>
          <a:prstGeom prst="rect">
            <a:avLst/>
          </a:prstGeom>
          <a:solidFill>
            <a:srgbClr val="04989E"/>
          </a:solidFill>
        </p:spPr>
      </p:sp>
      <p:sp>
        <p:nvSpPr>
          <p:cNvPr name="AutoShape 5" id="5"/>
          <p:cNvSpPr/>
          <p:nvPr/>
        </p:nvSpPr>
        <p:spPr>
          <a:xfrm rot="0">
            <a:off x="-1183051" y="9003030"/>
            <a:ext cx="23128651" cy="24920964"/>
          </a:xfrm>
          <a:prstGeom prst="rect">
            <a:avLst/>
          </a:prstGeom>
          <a:solidFill>
            <a:srgbClr val="D9D9D9"/>
          </a:solidFill>
        </p:spPr>
      </p:sp>
      <p:sp>
        <p:nvSpPr>
          <p:cNvPr name="Freeform 6" id="6"/>
          <p:cNvSpPr/>
          <p:nvPr/>
        </p:nvSpPr>
        <p:spPr>
          <a:xfrm flipH="true" flipV="false" rot="5770536">
            <a:off x="22734201" y="28164229"/>
            <a:ext cx="4112049" cy="4112049"/>
          </a:xfrm>
          <a:custGeom>
            <a:avLst/>
            <a:gdLst/>
            <a:ahLst/>
            <a:cxnLst/>
            <a:rect r="r" b="b" t="t" l="l"/>
            <a:pathLst>
              <a:path h="4112049" w="4112049">
                <a:moveTo>
                  <a:pt x="4112049" y="0"/>
                </a:moveTo>
                <a:lnTo>
                  <a:pt x="0" y="0"/>
                </a:lnTo>
                <a:lnTo>
                  <a:pt x="0" y="4112049"/>
                </a:lnTo>
                <a:lnTo>
                  <a:pt x="4112049" y="4112049"/>
                </a:lnTo>
                <a:lnTo>
                  <a:pt x="4112049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-451369">
            <a:off x="39362780" y="11783235"/>
            <a:ext cx="2473159" cy="4387863"/>
          </a:xfrm>
          <a:custGeom>
            <a:avLst/>
            <a:gdLst/>
            <a:ahLst/>
            <a:cxnLst/>
            <a:rect r="r" b="b" t="t" l="l"/>
            <a:pathLst>
              <a:path h="4387863" w="2473159">
                <a:moveTo>
                  <a:pt x="0" y="0"/>
                </a:moveTo>
                <a:lnTo>
                  <a:pt x="2473160" y="0"/>
                </a:lnTo>
                <a:lnTo>
                  <a:pt x="2473160" y="4387863"/>
                </a:lnTo>
                <a:lnTo>
                  <a:pt x="0" y="438786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8" id="8"/>
          <p:cNvSpPr/>
          <p:nvPr/>
        </p:nvSpPr>
        <p:spPr>
          <a:xfrm rot="-130694">
            <a:off x="446668" y="757409"/>
            <a:ext cx="19671799" cy="4886404"/>
          </a:xfrm>
          <a:prstGeom prst="rect">
            <a:avLst/>
          </a:prstGeom>
          <a:solidFill>
            <a:srgbClr val="1E3148"/>
          </a:solidFill>
        </p:spPr>
      </p:sp>
      <p:sp>
        <p:nvSpPr>
          <p:cNvPr name="TextBox 9" id="9"/>
          <p:cNvSpPr txBox="true"/>
          <p:nvPr/>
        </p:nvSpPr>
        <p:spPr>
          <a:xfrm rot="0">
            <a:off x="973178" y="1349126"/>
            <a:ext cx="19231044" cy="42000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6248"/>
              </a:lnSpc>
            </a:pPr>
            <a:r>
              <a:rPr lang="en-US" sz="15474">
                <a:solidFill>
                  <a:srgbClr val="F8DD6D"/>
                </a:solidFill>
                <a:latin typeface="Londrina Solid Regular"/>
              </a:rPr>
              <a:t>LA GESTION DES RISQUES </a:t>
            </a:r>
          </a:p>
          <a:p>
            <a:pPr>
              <a:lnSpc>
                <a:spcPts val="16248"/>
              </a:lnSpc>
            </a:pPr>
            <a:r>
              <a:rPr lang="en-US" sz="15474">
                <a:solidFill>
                  <a:srgbClr val="F8DD6D"/>
                </a:solidFill>
                <a:latin typeface="Londrina Solid Regular"/>
              </a:rPr>
              <a:t>EN 2023</a:t>
            </a:r>
          </a:p>
        </p:txBody>
      </p:sp>
      <p:sp>
        <p:nvSpPr>
          <p:cNvPr name="AutoShape 10" id="10"/>
          <p:cNvSpPr/>
          <p:nvPr/>
        </p:nvSpPr>
        <p:spPr>
          <a:xfrm rot="121469">
            <a:off x="4814560" y="8544220"/>
            <a:ext cx="17139362" cy="3067219"/>
          </a:xfrm>
          <a:prstGeom prst="rect">
            <a:avLst/>
          </a:prstGeom>
          <a:solidFill>
            <a:srgbClr val="1E3148"/>
          </a:solidFill>
        </p:spPr>
      </p:sp>
      <p:sp>
        <p:nvSpPr>
          <p:cNvPr name="Freeform 11" id="11"/>
          <p:cNvSpPr/>
          <p:nvPr/>
        </p:nvSpPr>
        <p:spPr>
          <a:xfrm flipH="false" flipV="false" rot="0">
            <a:off x="17654451" y="3611073"/>
            <a:ext cx="4233164" cy="6030271"/>
          </a:xfrm>
          <a:custGeom>
            <a:avLst/>
            <a:gdLst/>
            <a:ahLst/>
            <a:cxnLst/>
            <a:rect r="r" b="b" t="t" l="l"/>
            <a:pathLst>
              <a:path h="6030271" w="4233164">
                <a:moveTo>
                  <a:pt x="0" y="0"/>
                </a:moveTo>
                <a:lnTo>
                  <a:pt x="4233164" y="0"/>
                </a:lnTo>
                <a:lnTo>
                  <a:pt x="4233164" y="6030270"/>
                </a:lnTo>
                <a:lnTo>
                  <a:pt x="0" y="603027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-42453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973178" y="12058573"/>
            <a:ext cx="4858894" cy="4810305"/>
          </a:xfrm>
          <a:custGeom>
            <a:avLst/>
            <a:gdLst/>
            <a:ahLst/>
            <a:cxnLst/>
            <a:rect r="r" b="b" t="t" l="l"/>
            <a:pathLst>
              <a:path h="4810305" w="4858894">
                <a:moveTo>
                  <a:pt x="0" y="0"/>
                </a:moveTo>
                <a:lnTo>
                  <a:pt x="4858894" y="0"/>
                </a:lnTo>
                <a:lnTo>
                  <a:pt x="4858894" y="4810305"/>
                </a:lnTo>
                <a:lnTo>
                  <a:pt x="0" y="481030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703597" y="12835134"/>
            <a:ext cx="3170856" cy="2828008"/>
          </a:xfrm>
          <a:custGeom>
            <a:avLst/>
            <a:gdLst/>
            <a:ahLst/>
            <a:cxnLst/>
            <a:rect r="r" b="b" t="t" l="l"/>
            <a:pathLst>
              <a:path h="2828008" w="3170856">
                <a:moveTo>
                  <a:pt x="0" y="0"/>
                </a:moveTo>
                <a:lnTo>
                  <a:pt x="3170856" y="0"/>
                </a:lnTo>
                <a:lnTo>
                  <a:pt x="3170856" y="2828008"/>
                </a:lnTo>
                <a:lnTo>
                  <a:pt x="0" y="2828008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703597" y="21688434"/>
            <a:ext cx="4910456" cy="4861352"/>
          </a:xfrm>
          <a:custGeom>
            <a:avLst/>
            <a:gdLst/>
            <a:ahLst/>
            <a:cxnLst/>
            <a:rect r="r" b="b" t="t" l="l"/>
            <a:pathLst>
              <a:path h="4861352" w="4910456">
                <a:moveTo>
                  <a:pt x="0" y="0"/>
                </a:moveTo>
                <a:lnTo>
                  <a:pt x="4910456" y="0"/>
                </a:lnTo>
                <a:lnTo>
                  <a:pt x="4910456" y="4861351"/>
                </a:lnTo>
                <a:lnTo>
                  <a:pt x="0" y="486135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1948171" y="22892778"/>
            <a:ext cx="4426356" cy="2506424"/>
          </a:xfrm>
          <a:custGeom>
            <a:avLst/>
            <a:gdLst/>
            <a:ahLst/>
            <a:cxnLst/>
            <a:rect r="r" b="b" t="t" l="l"/>
            <a:pathLst>
              <a:path h="2506424" w="4426356">
                <a:moveTo>
                  <a:pt x="0" y="0"/>
                </a:moveTo>
                <a:lnTo>
                  <a:pt x="4426356" y="0"/>
                </a:lnTo>
                <a:lnTo>
                  <a:pt x="4426356" y="2506424"/>
                </a:lnTo>
                <a:lnTo>
                  <a:pt x="0" y="2506424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478450">
            <a:off x="23459870" y="5390011"/>
            <a:ext cx="2965816" cy="1576961"/>
          </a:xfrm>
          <a:custGeom>
            <a:avLst/>
            <a:gdLst/>
            <a:ahLst/>
            <a:cxnLst/>
            <a:rect r="r" b="b" t="t" l="l"/>
            <a:pathLst>
              <a:path h="1576961" w="2965816">
                <a:moveTo>
                  <a:pt x="0" y="0"/>
                </a:moveTo>
                <a:lnTo>
                  <a:pt x="2965816" y="0"/>
                </a:lnTo>
                <a:lnTo>
                  <a:pt x="2965816" y="1576962"/>
                </a:lnTo>
                <a:lnTo>
                  <a:pt x="0" y="1576962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478450">
            <a:off x="23459870" y="9234791"/>
            <a:ext cx="2965816" cy="1576961"/>
          </a:xfrm>
          <a:custGeom>
            <a:avLst/>
            <a:gdLst/>
            <a:ahLst/>
            <a:cxnLst/>
            <a:rect r="r" b="b" t="t" l="l"/>
            <a:pathLst>
              <a:path h="1576961" w="2965816">
                <a:moveTo>
                  <a:pt x="0" y="0"/>
                </a:moveTo>
                <a:lnTo>
                  <a:pt x="2965816" y="0"/>
                </a:lnTo>
                <a:lnTo>
                  <a:pt x="2965816" y="1576961"/>
                </a:lnTo>
                <a:lnTo>
                  <a:pt x="0" y="1576961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478450">
            <a:off x="23459870" y="13188686"/>
            <a:ext cx="2965816" cy="1576961"/>
          </a:xfrm>
          <a:custGeom>
            <a:avLst/>
            <a:gdLst/>
            <a:ahLst/>
            <a:cxnLst/>
            <a:rect r="r" b="b" t="t" l="l"/>
            <a:pathLst>
              <a:path h="1576961" w="2965816">
                <a:moveTo>
                  <a:pt x="0" y="0"/>
                </a:moveTo>
                <a:lnTo>
                  <a:pt x="2965816" y="0"/>
                </a:lnTo>
                <a:lnTo>
                  <a:pt x="2965816" y="1576961"/>
                </a:lnTo>
                <a:lnTo>
                  <a:pt x="0" y="1576961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15575360" y="17011753"/>
            <a:ext cx="4908730" cy="4859642"/>
          </a:xfrm>
          <a:custGeom>
            <a:avLst/>
            <a:gdLst/>
            <a:ahLst/>
            <a:cxnLst/>
            <a:rect r="r" b="b" t="t" l="l"/>
            <a:pathLst>
              <a:path h="4859642" w="4908730">
                <a:moveTo>
                  <a:pt x="0" y="0"/>
                </a:moveTo>
                <a:lnTo>
                  <a:pt x="4908730" y="0"/>
                </a:lnTo>
                <a:lnTo>
                  <a:pt x="4908730" y="4859642"/>
                </a:lnTo>
                <a:lnTo>
                  <a:pt x="0" y="485964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16194158" y="17986122"/>
            <a:ext cx="3671134" cy="2910903"/>
          </a:xfrm>
          <a:custGeom>
            <a:avLst/>
            <a:gdLst/>
            <a:ahLst/>
            <a:cxnLst/>
            <a:rect r="r" b="b" t="t" l="l"/>
            <a:pathLst>
              <a:path h="2910903" w="3671134">
                <a:moveTo>
                  <a:pt x="0" y="0"/>
                </a:moveTo>
                <a:lnTo>
                  <a:pt x="3671134" y="0"/>
                </a:lnTo>
                <a:lnTo>
                  <a:pt x="3671134" y="2910904"/>
                </a:lnTo>
                <a:lnTo>
                  <a:pt x="0" y="2910904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1" id="21"/>
          <p:cNvSpPr/>
          <p:nvPr/>
        </p:nvSpPr>
        <p:spPr>
          <a:xfrm flipH="false" flipV="false" rot="0">
            <a:off x="16424167" y="26549785"/>
            <a:ext cx="4910456" cy="4861352"/>
          </a:xfrm>
          <a:custGeom>
            <a:avLst/>
            <a:gdLst/>
            <a:ahLst/>
            <a:cxnLst/>
            <a:rect r="r" b="b" t="t" l="l"/>
            <a:pathLst>
              <a:path h="4861352" w="4910456">
                <a:moveTo>
                  <a:pt x="0" y="0"/>
                </a:moveTo>
                <a:lnTo>
                  <a:pt x="4910456" y="0"/>
                </a:lnTo>
                <a:lnTo>
                  <a:pt x="4910456" y="4861352"/>
                </a:lnTo>
                <a:lnTo>
                  <a:pt x="0" y="486135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2" id="22"/>
          <p:cNvSpPr/>
          <p:nvPr/>
        </p:nvSpPr>
        <p:spPr>
          <a:xfrm flipH="false" flipV="false" rot="0">
            <a:off x="5246391" y="15961611"/>
            <a:ext cx="7228595" cy="722859"/>
          </a:xfrm>
          <a:custGeom>
            <a:avLst/>
            <a:gdLst/>
            <a:ahLst/>
            <a:cxnLst/>
            <a:rect r="r" b="b" t="t" l="l"/>
            <a:pathLst>
              <a:path h="722859" w="7228595">
                <a:moveTo>
                  <a:pt x="0" y="0"/>
                </a:moveTo>
                <a:lnTo>
                  <a:pt x="7228595" y="0"/>
                </a:lnTo>
                <a:lnTo>
                  <a:pt x="7228595" y="722860"/>
                </a:lnTo>
                <a:lnTo>
                  <a:pt x="0" y="72286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3" id="23"/>
          <p:cNvSpPr/>
          <p:nvPr/>
        </p:nvSpPr>
        <p:spPr>
          <a:xfrm flipH="false" flipV="false" rot="0">
            <a:off x="8679814" y="20584574"/>
            <a:ext cx="7228595" cy="722859"/>
          </a:xfrm>
          <a:custGeom>
            <a:avLst/>
            <a:gdLst/>
            <a:ahLst/>
            <a:cxnLst/>
            <a:rect r="r" b="b" t="t" l="l"/>
            <a:pathLst>
              <a:path h="722859" w="7228595">
                <a:moveTo>
                  <a:pt x="0" y="0"/>
                </a:moveTo>
                <a:lnTo>
                  <a:pt x="7228594" y="0"/>
                </a:lnTo>
                <a:lnTo>
                  <a:pt x="7228594" y="722860"/>
                </a:lnTo>
                <a:lnTo>
                  <a:pt x="0" y="72286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4" id="24"/>
          <p:cNvSpPr/>
          <p:nvPr/>
        </p:nvSpPr>
        <p:spPr>
          <a:xfrm flipH="false" flipV="false" rot="0">
            <a:off x="5862510" y="25826926"/>
            <a:ext cx="7228595" cy="722859"/>
          </a:xfrm>
          <a:custGeom>
            <a:avLst/>
            <a:gdLst/>
            <a:ahLst/>
            <a:cxnLst/>
            <a:rect r="r" b="b" t="t" l="l"/>
            <a:pathLst>
              <a:path h="722859" w="7228595">
                <a:moveTo>
                  <a:pt x="0" y="0"/>
                </a:moveTo>
                <a:lnTo>
                  <a:pt x="7228595" y="0"/>
                </a:lnTo>
                <a:lnTo>
                  <a:pt x="7228595" y="722859"/>
                </a:lnTo>
                <a:lnTo>
                  <a:pt x="0" y="722859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5" id="25"/>
          <p:cNvSpPr/>
          <p:nvPr/>
        </p:nvSpPr>
        <p:spPr>
          <a:xfrm flipH="false" flipV="false" rot="0">
            <a:off x="9816097" y="30688277"/>
            <a:ext cx="7228595" cy="722859"/>
          </a:xfrm>
          <a:custGeom>
            <a:avLst/>
            <a:gdLst/>
            <a:ahLst/>
            <a:cxnLst/>
            <a:rect r="r" b="b" t="t" l="l"/>
            <a:pathLst>
              <a:path h="722859" w="7228595">
                <a:moveTo>
                  <a:pt x="0" y="0"/>
                </a:moveTo>
                <a:lnTo>
                  <a:pt x="7228595" y="0"/>
                </a:lnTo>
                <a:lnTo>
                  <a:pt x="7228595" y="722860"/>
                </a:lnTo>
                <a:lnTo>
                  <a:pt x="0" y="72286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6" id="26"/>
          <p:cNvSpPr txBox="true"/>
          <p:nvPr/>
        </p:nvSpPr>
        <p:spPr>
          <a:xfrm rot="-100460">
            <a:off x="22542538" y="684274"/>
            <a:ext cx="18771266" cy="21755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8399"/>
              </a:lnSpc>
            </a:pPr>
            <a:r>
              <a:rPr lang="en-US" sz="8399">
                <a:solidFill>
                  <a:srgbClr val="FFFFFF"/>
                </a:solidFill>
                <a:latin typeface="Londrina Solid Regular"/>
              </a:rPr>
              <a:t>LES ACTIONS D'AMELIORATION MARQUANTES DE 2022 AYANT PERMIS DE SECURISER LES SOINS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27787556" y="5698509"/>
            <a:ext cx="15722128" cy="19969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8058"/>
              </a:lnSpc>
              <a:spcBef>
                <a:spcPct val="0"/>
              </a:spcBef>
            </a:pPr>
            <a:r>
              <a:rPr lang="en-US" sz="5755">
                <a:solidFill>
                  <a:srgbClr val="07323F"/>
                </a:solidFill>
                <a:latin typeface="Poppins Medium Bold"/>
              </a:rPr>
              <a:t>Action 1 : Quoi ? par qui (pilote ou groupe projet) ? quand (calendrier) ?</a:t>
            </a:r>
          </a:p>
        </p:txBody>
      </p:sp>
      <p:sp>
        <p:nvSpPr>
          <p:cNvPr name="AutoShape 28" id="28"/>
          <p:cNvSpPr/>
          <p:nvPr/>
        </p:nvSpPr>
        <p:spPr>
          <a:xfrm rot="-130694">
            <a:off x="24828759" y="17111755"/>
            <a:ext cx="19522048" cy="2398766"/>
          </a:xfrm>
          <a:prstGeom prst="rect">
            <a:avLst/>
          </a:prstGeom>
          <a:solidFill>
            <a:srgbClr val="1E3148"/>
          </a:solidFill>
        </p:spPr>
      </p:sp>
      <p:sp>
        <p:nvSpPr>
          <p:cNvPr name="TextBox 29" id="29"/>
          <p:cNvSpPr txBox="true"/>
          <p:nvPr/>
        </p:nvSpPr>
        <p:spPr>
          <a:xfrm rot="151705">
            <a:off x="5508658" y="9024791"/>
            <a:ext cx="16078586" cy="22063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8488"/>
              </a:lnSpc>
            </a:pPr>
            <a:r>
              <a:rPr lang="en-US" sz="8488">
                <a:solidFill>
                  <a:srgbClr val="FEFFFF"/>
                </a:solidFill>
                <a:latin typeface="Londrina Solid Regular"/>
              </a:rPr>
              <a:t>SIGNALEMENTS ET GRANDS DOMAINES DE RISQUE EN 2023</a:t>
            </a:r>
          </a:p>
        </p:txBody>
      </p:sp>
      <p:sp>
        <p:nvSpPr>
          <p:cNvPr name="TextBox 30" id="30"/>
          <p:cNvSpPr txBox="true"/>
          <p:nvPr/>
        </p:nvSpPr>
        <p:spPr>
          <a:xfrm rot="-167266">
            <a:off x="25797910" y="17826904"/>
            <a:ext cx="17589398" cy="11302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8499"/>
              </a:lnSpc>
              <a:spcBef>
                <a:spcPct val="0"/>
              </a:spcBef>
            </a:pPr>
            <a:r>
              <a:rPr lang="en-US" sz="8499">
                <a:solidFill>
                  <a:srgbClr val="FEFFFF"/>
                </a:solidFill>
                <a:latin typeface="Londrina Solid Regular"/>
              </a:rPr>
              <a:t>LES PERSPECTIVES POUR L'ANNEE A VENIR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73178" y="6673119"/>
            <a:ext cx="13372715" cy="7963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6504"/>
              </a:lnSpc>
              <a:spcBef>
                <a:spcPct val="0"/>
              </a:spcBef>
            </a:pPr>
            <a:r>
              <a:rPr lang="en-US" sz="4646">
                <a:solidFill>
                  <a:srgbClr val="FEFFFF"/>
                </a:solidFill>
                <a:latin typeface="Poppins Medium"/>
              </a:rPr>
              <a:t>Réalisé par :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27787556" y="9595613"/>
            <a:ext cx="4717706" cy="9777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8058"/>
              </a:lnSpc>
              <a:spcBef>
                <a:spcPct val="0"/>
              </a:spcBef>
            </a:pPr>
            <a:r>
              <a:rPr lang="en-US" sz="5755">
                <a:solidFill>
                  <a:srgbClr val="07323F"/>
                </a:solidFill>
                <a:latin typeface="Poppins Medium Bold"/>
              </a:rPr>
              <a:t>Action 2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27787556" y="13435905"/>
            <a:ext cx="4717706" cy="9777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8058"/>
              </a:lnSpc>
              <a:spcBef>
                <a:spcPct val="0"/>
              </a:spcBef>
            </a:pPr>
            <a:r>
              <a:rPr lang="en-US" sz="5755">
                <a:solidFill>
                  <a:srgbClr val="07323F"/>
                </a:solidFill>
                <a:latin typeface="Poppins Medium Bold"/>
              </a:rPr>
              <a:t>Action 3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3563879" y="18490718"/>
            <a:ext cx="11572190" cy="17171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6929"/>
              </a:lnSpc>
            </a:pPr>
            <a:r>
              <a:rPr lang="en-US" sz="4779">
                <a:solidFill>
                  <a:srgbClr val="07323F"/>
                </a:solidFill>
                <a:latin typeface="Poppins Medium Bold"/>
              </a:rPr>
              <a:t>nb EI médicaments déclarés</a:t>
            </a:r>
          </a:p>
          <a:p>
            <a:pPr algn="r">
              <a:lnSpc>
                <a:spcPts val="6929"/>
              </a:lnSpc>
            </a:pPr>
            <a:r>
              <a:rPr lang="en-US" sz="4779">
                <a:solidFill>
                  <a:srgbClr val="07323F"/>
                </a:solidFill>
                <a:latin typeface="Poppins Medium Bold"/>
              </a:rPr>
              <a:t>nb EI médicaments analysés</a:t>
            </a:r>
          </a:p>
        </p:txBody>
      </p:sp>
      <p:sp>
        <p:nvSpPr>
          <p:cNvPr name="TextBox 35" id="35"/>
          <p:cNvSpPr txBox="true"/>
          <p:nvPr/>
        </p:nvSpPr>
        <p:spPr>
          <a:xfrm rot="0">
            <a:off x="7363126" y="23681471"/>
            <a:ext cx="8973715" cy="17177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6932"/>
              </a:lnSpc>
            </a:pPr>
            <a:r>
              <a:rPr lang="en-US" sz="4780">
                <a:solidFill>
                  <a:srgbClr val="07323F"/>
                </a:solidFill>
                <a:latin typeface="Poppins Medium Bold"/>
              </a:rPr>
              <a:t>nb EI retard PEC</a:t>
            </a:r>
          </a:p>
          <a:p>
            <a:pPr>
              <a:lnSpc>
                <a:spcPts val="6932"/>
              </a:lnSpc>
            </a:pPr>
            <a:r>
              <a:rPr lang="en-US" sz="4780">
                <a:solidFill>
                  <a:srgbClr val="07323F"/>
                </a:solidFill>
                <a:latin typeface="Poppins Medium Bold"/>
              </a:rPr>
              <a:t>nb EI retard PEC analysés</a:t>
            </a:r>
          </a:p>
        </p:txBody>
      </p:sp>
      <p:sp>
        <p:nvSpPr>
          <p:cNvPr name="TextBox 36" id="36"/>
          <p:cNvSpPr txBox="true"/>
          <p:nvPr/>
        </p:nvSpPr>
        <p:spPr>
          <a:xfrm rot="0">
            <a:off x="6235837" y="13755892"/>
            <a:ext cx="8879487" cy="17008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6859"/>
              </a:lnSpc>
            </a:pPr>
            <a:r>
              <a:rPr lang="en-US" sz="4730">
                <a:solidFill>
                  <a:srgbClr val="07323F"/>
                </a:solidFill>
                <a:latin typeface="Poppins Medium Bold"/>
              </a:rPr>
              <a:t>nb chutes déclarés</a:t>
            </a:r>
          </a:p>
          <a:p>
            <a:pPr>
              <a:lnSpc>
                <a:spcPts val="6859"/>
              </a:lnSpc>
            </a:pPr>
            <a:r>
              <a:rPr lang="en-US" sz="4730">
                <a:solidFill>
                  <a:srgbClr val="07323F"/>
                </a:solidFill>
                <a:latin typeface="Poppins Medium Bold"/>
              </a:rPr>
              <a:t>nb chutes analysés</a:t>
            </a:r>
          </a:p>
        </p:txBody>
      </p:sp>
      <p:grpSp>
        <p:nvGrpSpPr>
          <p:cNvPr name="Group 37" id="37"/>
          <p:cNvGrpSpPr/>
          <p:nvPr/>
        </p:nvGrpSpPr>
        <p:grpSpPr>
          <a:xfrm rot="0">
            <a:off x="23645921" y="21298642"/>
            <a:ext cx="2288608" cy="2228726"/>
            <a:chOff x="0" y="0"/>
            <a:chExt cx="3051477" cy="2971635"/>
          </a:xfrm>
        </p:grpSpPr>
        <p:sp>
          <p:nvSpPr>
            <p:cNvPr name="Freeform 38" id="38"/>
            <p:cNvSpPr/>
            <p:nvPr/>
          </p:nvSpPr>
          <p:spPr>
            <a:xfrm flipH="false" flipV="false" rot="0">
              <a:off x="0" y="0"/>
              <a:ext cx="3051477" cy="2971635"/>
            </a:xfrm>
            <a:custGeom>
              <a:avLst/>
              <a:gdLst/>
              <a:ahLst/>
              <a:cxnLst/>
              <a:rect r="r" b="b" t="t" l="l"/>
              <a:pathLst>
                <a:path h="2971635" w="3051477">
                  <a:moveTo>
                    <a:pt x="0" y="0"/>
                  </a:moveTo>
                  <a:lnTo>
                    <a:pt x="3051477" y="0"/>
                  </a:lnTo>
                  <a:lnTo>
                    <a:pt x="3051477" y="2971635"/>
                  </a:lnTo>
                  <a:lnTo>
                    <a:pt x="0" y="297163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0">
                <a:extLs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tretch>
                <a:fillRect l="0" t="-829" r="0" b="-829"/>
              </a:stretch>
            </a:blipFill>
          </p:spPr>
        </p:sp>
        <p:sp>
          <p:nvSpPr>
            <p:cNvPr name="TextBox 39" id="39"/>
            <p:cNvSpPr txBox="true"/>
            <p:nvPr/>
          </p:nvSpPr>
          <p:spPr>
            <a:xfrm rot="0">
              <a:off x="873390" y="770486"/>
              <a:ext cx="1152297" cy="15142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9592"/>
                </a:lnSpc>
                <a:spcBef>
                  <a:spcPct val="0"/>
                </a:spcBef>
              </a:pPr>
              <a:r>
                <a:rPr lang="en-US" sz="6851">
                  <a:solidFill>
                    <a:srgbClr val="1F1B17"/>
                  </a:solidFill>
                  <a:latin typeface="Londrina Solid Regular Bold"/>
                </a:rPr>
                <a:t>1</a:t>
              </a:r>
            </a:p>
          </p:txBody>
        </p:sp>
      </p:grpSp>
      <p:grpSp>
        <p:nvGrpSpPr>
          <p:cNvPr name="Group 40" id="40"/>
          <p:cNvGrpSpPr/>
          <p:nvPr/>
        </p:nvGrpSpPr>
        <p:grpSpPr>
          <a:xfrm rot="0">
            <a:off x="40207413" y="23912591"/>
            <a:ext cx="2203331" cy="2176339"/>
            <a:chOff x="0" y="0"/>
            <a:chExt cx="2937775" cy="2901786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2937775" cy="2901786"/>
            </a:xfrm>
            <a:custGeom>
              <a:avLst/>
              <a:gdLst/>
              <a:ahLst/>
              <a:cxnLst/>
              <a:rect r="r" b="b" t="t" l="l"/>
              <a:pathLst>
                <a:path h="2901786" w="2937775">
                  <a:moveTo>
                    <a:pt x="0" y="0"/>
                  </a:moveTo>
                  <a:lnTo>
                    <a:pt x="2937775" y="0"/>
                  </a:lnTo>
                  <a:lnTo>
                    <a:pt x="2937775" y="2901786"/>
                  </a:lnTo>
                  <a:lnTo>
                    <a:pt x="0" y="290178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0">
                <a:extLs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tretch>
                <a:fillRect l="0" t="-113" r="0" b="-113"/>
              </a:stretch>
            </a:blipFill>
          </p:spPr>
        </p:sp>
        <p:sp>
          <p:nvSpPr>
            <p:cNvPr name="TextBox 42" id="42"/>
            <p:cNvSpPr txBox="true"/>
            <p:nvPr/>
          </p:nvSpPr>
          <p:spPr>
            <a:xfrm rot="0">
              <a:off x="914207" y="691975"/>
              <a:ext cx="1109361" cy="150362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9504"/>
                </a:lnSpc>
                <a:spcBef>
                  <a:spcPct val="0"/>
                </a:spcBef>
              </a:pPr>
              <a:r>
                <a:rPr lang="en-US" sz="6789">
                  <a:solidFill>
                    <a:srgbClr val="1F1B17"/>
                  </a:solidFill>
                  <a:latin typeface="Londrina Solid Regular Bold"/>
                </a:rPr>
                <a:t>2</a:t>
              </a:r>
            </a:p>
          </p:txBody>
        </p:sp>
      </p:grpSp>
      <p:grpSp>
        <p:nvGrpSpPr>
          <p:cNvPr name="Group 43" id="43"/>
          <p:cNvGrpSpPr/>
          <p:nvPr/>
        </p:nvGrpSpPr>
        <p:grpSpPr>
          <a:xfrm rot="0">
            <a:off x="28892191" y="28500618"/>
            <a:ext cx="2203331" cy="2176339"/>
            <a:chOff x="0" y="0"/>
            <a:chExt cx="2937775" cy="2901786"/>
          </a:xfrm>
        </p:grpSpPr>
        <p:sp>
          <p:nvSpPr>
            <p:cNvPr name="Freeform 44" id="44"/>
            <p:cNvSpPr/>
            <p:nvPr/>
          </p:nvSpPr>
          <p:spPr>
            <a:xfrm flipH="false" flipV="false" rot="0">
              <a:off x="0" y="0"/>
              <a:ext cx="2937775" cy="2901786"/>
            </a:xfrm>
            <a:custGeom>
              <a:avLst/>
              <a:gdLst/>
              <a:ahLst/>
              <a:cxnLst/>
              <a:rect r="r" b="b" t="t" l="l"/>
              <a:pathLst>
                <a:path h="2901786" w="2937775">
                  <a:moveTo>
                    <a:pt x="0" y="0"/>
                  </a:moveTo>
                  <a:lnTo>
                    <a:pt x="2937775" y="0"/>
                  </a:lnTo>
                  <a:lnTo>
                    <a:pt x="2937775" y="2901786"/>
                  </a:lnTo>
                  <a:lnTo>
                    <a:pt x="0" y="290178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0">
                <a:extLs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tretch>
                <a:fillRect l="0" t="-113" r="0" b="-113"/>
              </a:stretch>
            </a:blipFill>
          </p:spPr>
        </p:sp>
        <p:sp>
          <p:nvSpPr>
            <p:cNvPr name="TextBox 45" id="45"/>
            <p:cNvSpPr txBox="true"/>
            <p:nvPr/>
          </p:nvSpPr>
          <p:spPr>
            <a:xfrm rot="0">
              <a:off x="914207" y="691975"/>
              <a:ext cx="1109361" cy="150362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9504"/>
                </a:lnSpc>
                <a:spcBef>
                  <a:spcPct val="0"/>
                </a:spcBef>
              </a:pPr>
              <a:r>
                <a:rPr lang="en-US" sz="6789">
                  <a:solidFill>
                    <a:srgbClr val="1F1B17"/>
                  </a:solidFill>
                  <a:latin typeface="Londrina Solid Regular Bold"/>
                </a:rPr>
                <a:t>3</a:t>
              </a:r>
            </a:p>
          </p:txBody>
        </p:sp>
      </p:grpSp>
      <p:sp>
        <p:nvSpPr>
          <p:cNvPr name="TextBox 46" id="46"/>
          <p:cNvSpPr txBox="true"/>
          <p:nvPr/>
        </p:nvSpPr>
        <p:spPr>
          <a:xfrm rot="0">
            <a:off x="26688616" y="21871744"/>
            <a:ext cx="15722128" cy="9777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8058"/>
              </a:lnSpc>
              <a:spcBef>
                <a:spcPct val="0"/>
              </a:spcBef>
            </a:pPr>
            <a:r>
              <a:rPr lang="en-US" sz="5755">
                <a:solidFill>
                  <a:srgbClr val="FEFFFF"/>
                </a:solidFill>
                <a:latin typeface="Poppins Medium Bold"/>
              </a:rPr>
              <a:t>Perspective 1 : Objectifs GDR année N+1</a:t>
            </a:r>
          </a:p>
        </p:txBody>
      </p:sp>
      <p:sp>
        <p:nvSpPr>
          <p:cNvPr name="TextBox 47" id="47"/>
          <p:cNvSpPr txBox="true"/>
          <p:nvPr/>
        </p:nvSpPr>
        <p:spPr>
          <a:xfrm rot="0">
            <a:off x="23981598" y="24633711"/>
            <a:ext cx="15722128" cy="9777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8058"/>
              </a:lnSpc>
              <a:spcBef>
                <a:spcPct val="0"/>
              </a:spcBef>
            </a:pPr>
            <a:r>
              <a:rPr lang="en-US" sz="5755">
                <a:solidFill>
                  <a:srgbClr val="FEFFFF"/>
                </a:solidFill>
                <a:latin typeface="Poppins Medium Bold"/>
              </a:rPr>
              <a:t>Perspective 2</a:t>
            </a:r>
          </a:p>
        </p:txBody>
      </p:sp>
      <p:sp>
        <p:nvSpPr>
          <p:cNvPr name="TextBox 48" id="48"/>
          <p:cNvSpPr txBox="true"/>
          <p:nvPr/>
        </p:nvSpPr>
        <p:spPr>
          <a:xfrm rot="0">
            <a:off x="31676547" y="29269964"/>
            <a:ext cx="10001301" cy="9777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8058"/>
              </a:lnSpc>
              <a:spcBef>
                <a:spcPct val="0"/>
              </a:spcBef>
            </a:pPr>
            <a:r>
              <a:rPr lang="en-US" sz="5755">
                <a:solidFill>
                  <a:srgbClr val="FEFFFF"/>
                </a:solidFill>
                <a:latin typeface="Poppins Medium Bold"/>
              </a:rPr>
              <a:t>Perspective 3</a:t>
            </a:r>
          </a:p>
        </p:txBody>
      </p:sp>
      <p:sp>
        <p:nvSpPr>
          <p:cNvPr name="Freeform 49" id="49"/>
          <p:cNvSpPr/>
          <p:nvPr/>
        </p:nvSpPr>
        <p:spPr>
          <a:xfrm flipH="false" flipV="false" rot="0">
            <a:off x="42730062" y="20261498"/>
            <a:ext cx="1026660" cy="12295472"/>
          </a:xfrm>
          <a:custGeom>
            <a:avLst/>
            <a:gdLst/>
            <a:ahLst/>
            <a:cxnLst/>
            <a:rect r="r" b="b" t="t" l="l"/>
            <a:pathLst>
              <a:path h="12295472" w="1026660">
                <a:moveTo>
                  <a:pt x="0" y="0"/>
                </a:moveTo>
                <a:lnTo>
                  <a:pt x="1026660" y="0"/>
                </a:lnTo>
                <a:lnTo>
                  <a:pt x="1026660" y="12295472"/>
                </a:lnTo>
                <a:lnTo>
                  <a:pt x="0" y="12295472"/>
                </a:lnTo>
                <a:lnTo>
                  <a:pt x="0" y="0"/>
                </a:lnTo>
                <a:close/>
              </a:path>
            </a:pathLst>
          </a:custGeom>
          <a:blipFill>
            <a:blip r:embed="rId2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2333324">
            <a:off x="30986690" y="-6599849"/>
            <a:ext cx="18452041" cy="14118218"/>
          </a:xfrm>
          <a:custGeom>
            <a:avLst/>
            <a:gdLst/>
            <a:ahLst/>
            <a:cxnLst/>
            <a:rect r="r" b="b" t="t" l="l"/>
            <a:pathLst>
              <a:path h="14118218" w="18452041">
                <a:moveTo>
                  <a:pt x="0" y="0"/>
                </a:moveTo>
                <a:lnTo>
                  <a:pt x="18452041" y="0"/>
                </a:lnTo>
                <a:lnTo>
                  <a:pt x="18452041" y="14118218"/>
                </a:lnTo>
                <a:lnTo>
                  <a:pt x="0" y="1411821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-83148" r="-12615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-8400928">
            <a:off x="-7351376" y="24484467"/>
            <a:ext cx="22883920" cy="11963035"/>
          </a:xfrm>
          <a:custGeom>
            <a:avLst/>
            <a:gdLst/>
            <a:ahLst/>
            <a:cxnLst/>
            <a:rect r="r" b="b" t="t" l="l"/>
            <a:pathLst>
              <a:path h="11963035" w="22883920">
                <a:moveTo>
                  <a:pt x="0" y="0"/>
                </a:moveTo>
                <a:lnTo>
                  <a:pt x="22883920" y="0"/>
                </a:lnTo>
                <a:lnTo>
                  <a:pt x="22883920" y="11963034"/>
                </a:lnTo>
                <a:lnTo>
                  <a:pt x="0" y="1196303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-167983" r="-12584" b="0"/>
            </a:stretch>
          </a:blipFill>
        </p:spPr>
      </p:sp>
      <p:grpSp>
        <p:nvGrpSpPr>
          <p:cNvPr name="Group 4" id="4"/>
          <p:cNvGrpSpPr/>
          <p:nvPr/>
        </p:nvGrpSpPr>
        <p:grpSpPr>
          <a:xfrm rot="-10800000">
            <a:off x="1138022" y="10161643"/>
            <a:ext cx="17991321" cy="22164161"/>
            <a:chOff x="0" y="0"/>
            <a:chExt cx="2588436" cy="3188788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13970" y="17780"/>
              <a:ext cx="2557956" cy="3149418"/>
            </a:xfrm>
            <a:custGeom>
              <a:avLst/>
              <a:gdLst/>
              <a:ahLst/>
              <a:cxnLst/>
              <a:rect r="r" b="b" t="t" l="l"/>
              <a:pathLst>
                <a:path h="3149418" w="2557956">
                  <a:moveTo>
                    <a:pt x="2541446" y="3149418"/>
                  </a:moveTo>
                  <a:lnTo>
                    <a:pt x="15240" y="3141798"/>
                  </a:lnTo>
                  <a:lnTo>
                    <a:pt x="0" y="11430"/>
                  </a:lnTo>
                  <a:lnTo>
                    <a:pt x="2557956" y="0"/>
                  </a:lnTo>
                  <a:close/>
                </a:path>
              </a:pathLst>
            </a:custGeom>
            <a:solidFill>
              <a:srgbClr val="F4F4F4"/>
            </a:solidFill>
          </p:spPr>
        </p:sp>
        <p:sp>
          <p:nvSpPr>
            <p:cNvPr name="Freeform 6" id="6"/>
            <p:cNvSpPr/>
            <p:nvPr/>
          </p:nvSpPr>
          <p:spPr>
            <a:xfrm flipH="false" flipV="false" rot="0">
              <a:off x="0" y="-2540"/>
              <a:ext cx="2593516" cy="3193868"/>
            </a:xfrm>
            <a:custGeom>
              <a:avLst/>
              <a:gdLst/>
              <a:ahLst/>
              <a:cxnLst/>
              <a:rect r="r" b="b" t="t" l="l"/>
              <a:pathLst>
                <a:path h="3193868" w="2593516">
                  <a:moveTo>
                    <a:pt x="0" y="15240"/>
                  </a:moveTo>
                  <a:cubicBezTo>
                    <a:pt x="41910" y="19050"/>
                    <a:pt x="102254" y="20320"/>
                    <a:pt x="169102" y="22860"/>
                  </a:cubicBezTo>
                  <a:cubicBezTo>
                    <a:pt x="235949" y="24130"/>
                    <a:pt x="304821" y="30480"/>
                    <a:pt x="373694" y="27940"/>
                  </a:cubicBezTo>
                  <a:cubicBezTo>
                    <a:pt x="406105" y="26670"/>
                    <a:pt x="438515" y="22860"/>
                    <a:pt x="470926" y="20320"/>
                  </a:cubicBezTo>
                  <a:cubicBezTo>
                    <a:pt x="505362" y="17780"/>
                    <a:pt x="539799" y="17780"/>
                    <a:pt x="574235" y="19050"/>
                  </a:cubicBezTo>
                  <a:cubicBezTo>
                    <a:pt x="632980" y="20320"/>
                    <a:pt x="691724" y="20320"/>
                    <a:pt x="748443" y="19050"/>
                  </a:cubicBezTo>
                  <a:cubicBezTo>
                    <a:pt x="894291" y="16510"/>
                    <a:pt x="1040139" y="20320"/>
                    <a:pt x="1188013" y="17780"/>
                  </a:cubicBezTo>
                  <a:cubicBezTo>
                    <a:pt x="1431093" y="11430"/>
                    <a:pt x="1674173" y="6350"/>
                    <a:pt x="1919279" y="10160"/>
                  </a:cubicBezTo>
                  <a:cubicBezTo>
                    <a:pt x="2057024" y="12700"/>
                    <a:pt x="2196795" y="16510"/>
                    <a:pt x="2334541" y="11430"/>
                  </a:cubicBezTo>
                  <a:cubicBezTo>
                    <a:pt x="2399362" y="8890"/>
                    <a:pt x="2464184" y="1270"/>
                    <a:pt x="2530016" y="3810"/>
                  </a:cubicBezTo>
                  <a:cubicBezTo>
                    <a:pt x="2542716" y="3810"/>
                    <a:pt x="2568116" y="0"/>
                    <a:pt x="2577006" y="10160"/>
                  </a:cubicBezTo>
                  <a:cubicBezTo>
                    <a:pt x="2582086" y="15240"/>
                    <a:pt x="2580816" y="22860"/>
                    <a:pt x="2582086" y="29210"/>
                  </a:cubicBezTo>
                  <a:cubicBezTo>
                    <a:pt x="2583356" y="36830"/>
                    <a:pt x="2584626" y="45720"/>
                    <a:pt x="2587166" y="53340"/>
                  </a:cubicBezTo>
                  <a:cubicBezTo>
                    <a:pt x="2593516" y="100553"/>
                    <a:pt x="2592246" y="169698"/>
                    <a:pt x="2592246" y="238843"/>
                  </a:cubicBezTo>
                  <a:cubicBezTo>
                    <a:pt x="2592246" y="315397"/>
                    <a:pt x="2592246" y="391950"/>
                    <a:pt x="2592246" y="468504"/>
                  </a:cubicBezTo>
                  <a:cubicBezTo>
                    <a:pt x="2592246" y="636428"/>
                    <a:pt x="2590976" y="801882"/>
                    <a:pt x="2588436" y="969805"/>
                  </a:cubicBezTo>
                  <a:cubicBezTo>
                    <a:pt x="2585896" y="1113035"/>
                    <a:pt x="2583356" y="1253794"/>
                    <a:pt x="2583356" y="1397023"/>
                  </a:cubicBezTo>
                  <a:cubicBezTo>
                    <a:pt x="2582086" y="1708176"/>
                    <a:pt x="2580816" y="2021798"/>
                    <a:pt x="2580816" y="2335420"/>
                  </a:cubicBezTo>
                  <a:cubicBezTo>
                    <a:pt x="2579546" y="2587306"/>
                    <a:pt x="2582086" y="2841661"/>
                    <a:pt x="2578276" y="3093547"/>
                  </a:cubicBezTo>
                  <a:cubicBezTo>
                    <a:pt x="2578276" y="3123181"/>
                    <a:pt x="2577006" y="3151958"/>
                    <a:pt x="2575736" y="3167198"/>
                  </a:cubicBezTo>
                  <a:cubicBezTo>
                    <a:pt x="2574466" y="3182438"/>
                    <a:pt x="2569386" y="3193868"/>
                    <a:pt x="2552876" y="3192598"/>
                  </a:cubicBezTo>
                  <a:cubicBezTo>
                    <a:pt x="2531286" y="3190058"/>
                    <a:pt x="2498620" y="3186248"/>
                    <a:pt x="2462158" y="3187518"/>
                  </a:cubicBezTo>
                  <a:cubicBezTo>
                    <a:pt x="2324413" y="3190058"/>
                    <a:pt x="2188693" y="3187518"/>
                    <a:pt x="2050947" y="3184978"/>
                  </a:cubicBezTo>
                  <a:cubicBezTo>
                    <a:pt x="1777482" y="3179898"/>
                    <a:pt x="1504017" y="3184978"/>
                    <a:pt x="1230552" y="3181168"/>
                  </a:cubicBezTo>
                  <a:cubicBezTo>
                    <a:pt x="1086729" y="3178628"/>
                    <a:pt x="942907" y="3179898"/>
                    <a:pt x="799084" y="3179898"/>
                  </a:cubicBezTo>
                  <a:cubicBezTo>
                    <a:pt x="760597" y="3179898"/>
                    <a:pt x="724135" y="3178628"/>
                    <a:pt x="685647" y="3178628"/>
                  </a:cubicBezTo>
                  <a:cubicBezTo>
                    <a:pt x="618800" y="3177358"/>
                    <a:pt x="553978" y="3181168"/>
                    <a:pt x="487131" y="3179898"/>
                  </a:cubicBezTo>
                  <a:cubicBezTo>
                    <a:pt x="420284" y="3178628"/>
                    <a:pt x="351412" y="3177358"/>
                    <a:pt x="284565" y="3176088"/>
                  </a:cubicBezTo>
                  <a:cubicBezTo>
                    <a:pt x="215692" y="3174818"/>
                    <a:pt x="104280" y="3174818"/>
                    <a:pt x="41910" y="3172278"/>
                  </a:cubicBezTo>
                  <a:cubicBezTo>
                    <a:pt x="17780" y="3169738"/>
                    <a:pt x="19050" y="3168468"/>
                    <a:pt x="19050" y="3135528"/>
                  </a:cubicBezTo>
                  <a:cubicBezTo>
                    <a:pt x="19050" y="3128120"/>
                    <a:pt x="19050" y="3118241"/>
                    <a:pt x="19050" y="3110833"/>
                  </a:cubicBezTo>
                  <a:cubicBezTo>
                    <a:pt x="19050" y="3071322"/>
                    <a:pt x="19050" y="3034280"/>
                    <a:pt x="19050" y="2994768"/>
                  </a:cubicBezTo>
                  <a:cubicBezTo>
                    <a:pt x="19050" y="2856478"/>
                    <a:pt x="19050" y="2718188"/>
                    <a:pt x="19050" y="2579898"/>
                  </a:cubicBezTo>
                  <a:cubicBezTo>
                    <a:pt x="19050" y="2258867"/>
                    <a:pt x="19050" y="1937836"/>
                    <a:pt x="19050" y="1616806"/>
                  </a:cubicBezTo>
                  <a:cubicBezTo>
                    <a:pt x="19050" y="1535313"/>
                    <a:pt x="19050" y="1456291"/>
                    <a:pt x="17780" y="1374798"/>
                  </a:cubicBezTo>
                  <a:cubicBezTo>
                    <a:pt x="12700" y="1041420"/>
                    <a:pt x="12700" y="708042"/>
                    <a:pt x="8890" y="377133"/>
                  </a:cubicBezTo>
                  <a:cubicBezTo>
                    <a:pt x="8890" y="305519"/>
                    <a:pt x="7620" y="233904"/>
                    <a:pt x="7620" y="162290"/>
                  </a:cubicBezTo>
                  <a:cubicBezTo>
                    <a:pt x="3810" y="90675"/>
                    <a:pt x="0" y="48260"/>
                    <a:pt x="0" y="15240"/>
                  </a:cubicBezTo>
                  <a:close/>
                  <a:moveTo>
                    <a:pt x="2549066" y="3159578"/>
                  </a:moveTo>
                  <a:cubicBezTo>
                    <a:pt x="2551606" y="3093547"/>
                    <a:pt x="2550336" y="3016994"/>
                    <a:pt x="2551606" y="2937971"/>
                  </a:cubicBezTo>
                  <a:cubicBezTo>
                    <a:pt x="2552876" y="2787333"/>
                    <a:pt x="2552876" y="2634226"/>
                    <a:pt x="2554146" y="2483589"/>
                  </a:cubicBezTo>
                  <a:cubicBezTo>
                    <a:pt x="2555416" y="2155150"/>
                    <a:pt x="2556686" y="1829180"/>
                    <a:pt x="2557956" y="1500741"/>
                  </a:cubicBezTo>
                  <a:cubicBezTo>
                    <a:pt x="2560496" y="1090809"/>
                    <a:pt x="2565576" y="683347"/>
                    <a:pt x="2566846" y="273416"/>
                  </a:cubicBezTo>
                  <a:cubicBezTo>
                    <a:pt x="2566846" y="206740"/>
                    <a:pt x="2568116" y="140065"/>
                    <a:pt x="2566846" y="73660"/>
                  </a:cubicBezTo>
                  <a:cubicBezTo>
                    <a:pt x="2566846" y="64770"/>
                    <a:pt x="2565576" y="55880"/>
                    <a:pt x="2563036" y="46990"/>
                  </a:cubicBezTo>
                  <a:cubicBezTo>
                    <a:pt x="2561766" y="43180"/>
                    <a:pt x="2561766" y="39370"/>
                    <a:pt x="2560496" y="35560"/>
                  </a:cubicBezTo>
                  <a:cubicBezTo>
                    <a:pt x="2559226" y="26670"/>
                    <a:pt x="2560496" y="29210"/>
                    <a:pt x="2552876" y="26670"/>
                  </a:cubicBezTo>
                  <a:cubicBezTo>
                    <a:pt x="2538906" y="21590"/>
                    <a:pt x="2508748" y="25400"/>
                    <a:pt x="2486466" y="25400"/>
                  </a:cubicBezTo>
                  <a:cubicBezTo>
                    <a:pt x="2352772" y="31750"/>
                    <a:pt x="2219078" y="35560"/>
                    <a:pt x="2083358" y="31750"/>
                  </a:cubicBezTo>
                  <a:cubicBezTo>
                    <a:pt x="1817995" y="25400"/>
                    <a:pt x="1548582" y="24130"/>
                    <a:pt x="1283219" y="35560"/>
                  </a:cubicBezTo>
                  <a:cubicBezTo>
                    <a:pt x="1210295" y="39370"/>
                    <a:pt x="1137371" y="40640"/>
                    <a:pt x="1064447" y="40640"/>
                  </a:cubicBezTo>
                  <a:cubicBezTo>
                    <a:pt x="1001651" y="40640"/>
                    <a:pt x="936830" y="36830"/>
                    <a:pt x="874034" y="38100"/>
                  </a:cubicBezTo>
                  <a:cubicBezTo>
                    <a:pt x="772751" y="40640"/>
                    <a:pt x="673493" y="39370"/>
                    <a:pt x="572209" y="39370"/>
                  </a:cubicBezTo>
                  <a:cubicBezTo>
                    <a:pt x="505362" y="39370"/>
                    <a:pt x="440541" y="48260"/>
                    <a:pt x="373694" y="49530"/>
                  </a:cubicBezTo>
                  <a:cubicBezTo>
                    <a:pt x="310898" y="50800"/>
                    <a:pt x="246077" y="44450"/>
                    <a:pt x="181256" y="41910"/>
                  </a:cubicBezTo>
                  <a:cubicBezTo>
                    <a:pt x="150871" y="40640"/>
                    <a:pt x="118460" y="39370"/>
                    <a:pt x="86049" y="38100"/>
                  </a:cubicBezTo>
                  <a:cubicBezTo>
                    <a:pt x="69844" y="36830"/>
                    <a:pt x="53638" y="36830"/>
                    <a:pt x="43180" y="35560"/>
                  </a:cubicBezTo>
                  <a:cubicBezTo>
                    <a:pt x="38100" y="35560"/>
                    <a:pt x="31750" y="34290"/>
                    <a:pt x="27940" y="35560"/>
                  </a:cubicBezTo>
                  <a:cubicBezTo>
                    <a:pt x="21590" y="38100"/>
                    <a:pt x="22860" y="35560"/>
                    <a:pt x="21590" y="44450"/>
                  </a:cubicBezTo>
                  <a:cubicBezTo>
                    <a:pt x="19050" y="59690"/>
                    <a:pt x="24130" y="80797"/>
                    <a:pt x="24130" y="110431"/>
                  </a:cubicBezTo>
                  <a:cubicBezTo>
                    <a:pt x="25400" y="147473"/>
                    <a:pt x="25400" y="184515"/>
                    <a:pt x="25400" y="221557"/>
                  </a:cubicBezTo>
                  <a:cubicBezTo>
                    <a:pt x="25400" y="374664"/>
                    <a:pt x="21590" y="525302"/>
                    <a:pt x="25400" y="678408"/>
                  </a:cubicBezTo>
                  <a:cubicBezTo>
                    <a:pt x="30480" y="861149"/>
                    <a:pt x="30480" y="1043890"/>
                    <a:pt x="30480" y="1226630"/>
                  </a:cubicBezTo>
                  <a:cubicBezTo>
                    <a:pt x="31750" y="1522966"/>
                    <a:pt x="31750" y="1819302"/>
                    <a:pt x="31750" y="2115638"/>
                  </a:cubicBezTo>
                  <a:cubicBezTo>
                    <a:pt x="31750" y="2407035"/>
                    <a:pt x="31750" y="2698432"/>
                    <a:pt x="33020" y="2989830"/>
                  </a:cubicBezTo>
                  <a:cubicBezTo>
                    <a:pt x="33020" y="3016994"/>
                    <a:pt x="33020" y="3046627"/>
                    <a:pt x="33020" y="3073791"/>
                  </a:cubicBezTo>
                  <a:cubicBezTo>
                    <a:pt x="33020" y="3098486"/>
                    <a:pt x="33020" y="3125650"/>
                    <a:pt x="39370" y="3151958"/>
                  </a:cubicBezTo>
                  <a:cubicBezTo>
                    <a:pt x="45720" y="3155768"/>
                    <a:pt x="71869" y="3155768"/>
                    <a:pt x="84023" y="3157038"/>
                  </a:cubicBezTo>
                  <a:cubicBezTo>
                    <a:pt x="104280" y="3158308"/>
                    <a:pt x="122511" y="3158308"/>
                    <a:pt x="140742" y="3158308"/>
                  </a:cubicBezTo>
                  <a:cubicBezTo>
                    <a:pt x="203538" y="3155768"/>
                    <a:pt x="264308" y="3157038"/>
                    <a:pt x="327104" y="3158308"/>
                  </a:cubicBezTo>
                  <a:cubicBezTo>
                    <a:pt x="357489" y="3158308"/>
                    <a:pt x="389899" y="3158308"/>
                    <a:pt x="420284" y="3159578"/>
                  </a:cubicBezTo>
                  <a:cubicBezTo>
                    <a:pt x="452695" y="3160848"/>
                    <a:pt x="487131" y="3165928"/>
                    <a:pt x="519542" y="3162118"/>
                  </a:cubicBezTo>
                  <a:cubicBezTo>
                    <a:pt x="580312" y="3155768"/>
                    <a:pt x="645133" y="3159578"/>
                    <a:pt x="705904" y="3159578"/>
                  </a:cubicBezTo>
                  <a:cubicBezTo>
                    <a:pt x="746417" y="3159578"/>
                    <a:pt x="786930" y="3163388"/>
                    <a:pt x="827444" y="3163388"/>
                  </a:cubicBezTo>
                  <a:cubicBezTo>
                    <a:pt x="861880" y="3163388"/>
                    <a:pt x="898342" y="3163388"/>
                    <a:pt x="932778" y="3162118"/>
                  </a:cubicBezTo>
                  <a:cubicBezTo>
                    <a:pt x="1096858" y="3160848"/>
                    <a:pt x="1258911" y="3159578"/>
                    <a:pt x="1420964" y="3162118"/>
                  </a:cubicBezTo>
                  <a:cubicBezTo>
                    <a:pt x="1485786" y="3163388"/>
                    <a:pt x="1550607" y="3160848"/>
                    <a:pt x="1615429" y="3160848"/>
                  </a:cubicBezTo>
                  <a:cubicBezTo>
                    <a:pt x="1678224" y="3159578"/>
                    <a:pt x="1741020" y="3155768"/>
                    <a:pt x="1803816" y="3159578"/>
                  </a:cubicBezTo>
                  <a:cubicBezTo>
                    <a:pt x="1866611" y="3163388"/>
                    <a:pt x="1931433" y="3160848"/>
                    <a:pt x="1994228" y="3164658"/>
                  </a:cubicBezTo>
                  <a:cubicBezTo>
                    <a:pt x="2059050" y="3168468"/>
                    <a:pt x="2123871" y="3163388"/>
                    <a:pt x="2188693" y="3163388"/>
                  </a:cubicBezTo>
                  <a:cubicBezTo>
                    <a:pt x="2251489" y="3163388"/>
                    <a:pt x="2316310" y="3163388"/>
                    <a:pt x="2379106" y="3164658"/>
                  </a:cubicBezTo>
                  <a:cubicBezTo>
                    <a:pt x="2441901" y="3162118"/>
                    <a:pt x="2500646" y="3159578"/>
                    <a:pt x="2549066" y="3159578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</p:grpSp>
      <p:grpSp>
        <p:nvGrpSpPr>
          <p:cNvPr name="Group 7" id="7"/>
          <p:cNvGrpSpPr/>
          <p:nvPr/>
        </p:nvGrpSpPr>
        <p:grpSpPr>
          <a:xfrm rot="-10800000">
            <a:off x="23626878" y="20416463"/>
            <a:ext cx="19372583" cy="11909341"/>
            <a:chOff x="0" y="0"/>
            <a:chExt cx="3967480" cy="2439017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13970" y="17780"/>
              <a:ext cx="3937000" cy="2399647"/>
            </a:xfrm>
            <a:custGeom>
              <a:avLst/>
              <a:gdLst/>
              <a:ahLst/>
              <a:cxnLst/>
              <a:rect r="r" b="b" t="t" l="l"/>
              <a:pathLst>
                <a:path h="2399647" w="3937000">
                  <a:moveTo>
                    <a:pt x="3920489" y="2399647"/>
                  </a:moveTo>
                  <a:lnTo>
                    <a:pt x="15240" y="2392027"/>
                  </a:lnTo>
                  <a:lnTo>
                    <a:pt x="0" y="11430"/>
                  </a:lnTo>
                  <a:lnTo>
                    <a:pt x="3937000" y="0"/>
                  </a:lnTo>
                  <a:close/>
                </a:path>
              </a:pathLst>
            </a:custGeom>
            <a:solidFill>
              <a:srgbClr val="F4F4F4"/>
            </a:solidFill>
          </p:spPr>
        </p:sp>
        <p:sp>
          <p:nvSpPr>
            <p:cNvPr name="Freeform 9" id="9"/>
            <p:cNvSpPr/>
            <p:nvPr/>
          </p:nvSpPr>
          <p:spPr>
            <a:xfrm flipH="false" flipV="false" rot="0">
              <a:off x="0" y="-2540"/>
              <a:ext cx="3972559" cy="2444097"/>
            </a:xfrm>
            <a:custGeom>
              <a:avLst/>
              <a:gdLst/>
              <a:ahLst/>
              <a:cxnLst/>
              <a:rect r="r" b="b" t="t" l="l"/>
              <a:pathLst>
                <a:path h="2444097" w="3972559">
                  <a:moveTo>
                    <a:pt x="0" y="15240"/>
                  </a:moveTo>
                  <a:cubicBezTo>
                    <a:pt x="41910" y="19050"/>
                    <a:pt x="129783" y="20320"/>
                    <a:pt x="233870" y="22860"/>
                  </a:cubicBezTo>
                  <a:cubicBezTo>
                    <a:pt x="337956" y="24130"/>
                    <a:pt x="445197" y="30480"/>
                    <a:pt x="552437" y="27940"/>
                  </a:cubicBezTo>
                  <a:cubicBezTo>
                    <a:pt x="602903" y="26670"/>
                    <a:pt x="653369" y="22860"/>
                    <a:pt x="703836" y="20320"/>
                  </a:cubicBezTo>
                  <a:cubicBezTo>
                    <a:pt x="757456" y="17780"/>
                    <a:pt x="811076" y="17780"/>
                    <a:pt x="864696" y="19050"/>
                  </a:cubicBezTo>
                  <a:cubicBezTo>
                    <a:pt x="956166" y="20320"/>
                    <a:pt x="1047636" y="20320"/>
                    <a:pt x="1135952" y="19050"/>
                  </a:cubicBezTo>
                  <a:cubicBezTo>
                    <a:pt x="1363049" y="16510"/>
                    <a:pt x="1590147" y="20320"/>
                    <a:pt x="1820399" y="17780"/>
                  </a:cubicBezTo>
                  <a:cubicBezTo>
                    <a:pt x="2198895" y="11430"/>
                    <a:pt x="2577391" y="6350"/>
                    <a:pt x="2959041" y="10160"/>
                  </a:cubicBezTo>
                  <a:cubicBezTo>
                    <a:pt x="3173522" y="12700"/>
                    <a:pt x="3391157" y="16510"/>
                    <a:pt x="3605638" y="11430"/>
                  </a:cubicBezTo>
                  <a:cubicBezTo>
                    <a:pt x="3706570" y="8890"/>
                    <a:pt x="3807502" y="1270"/>
                    <a:pt x="3909059" y="3810"/>
                  </a:cubicBezTo>
                  <a:cubicBezTo>
                    <a:pt x="3921759" y="3810"/>
                    <a:pt x="3947159" y="0"/>
                    <a:pt x="3956050" y="10160"/>
                  </a:cubicBezTo>
                  <a:cubicBezTo>
                    <a:pt x="3961130" y="15240"/>
                    <a:pt x="3959859" y="22860"/>
                    <a:pt x="3961130" y="29210"/>
                  </a:cubicBezTo>
                  <a:cubicBezTo>
                    <a:pt x="3962400" y="36830"/>
                    <a:pt x="3963670" y="45720"/>
                    <a:pt x="3966209" y="53340"/>
                  </a:cubicBezTo>
                  <a:cubicBezTo>
                    <a:pt x="3972559" y="94065"/>
                    <a:pt x="3971289" y="146348"/>
                    <a:pt x="3971289" y="198630"/>
                  </a:cubicBezTo>
                  <a:cubicBezTo>
                    <a:pt x="3971289" y="256515"/>
                    <a:pt x="3971289" y="314399"/>
                    <a:pt x="3971289" y="372284"/>
                  </a:cubicBezTo>
                  <a:cubicBezTo>
                    <a:pt x="3971289" y="499256"/>
                    <a:pt x="3970020" y="624362"/>
                    <a:pt x="3967480" y="751334"/>
                  </a:cubicBezTo>
                  <a:cubicBezTo>
                    <a:pt x="3964939" y="859634"/>
                    <a:pt x="3962400" y="966067"/>
                    <a:pt x="3962400" y="1074367"/>
                  </a:cubicBezTo>
                  <a:cubicBezTo>
                    <a:pt x="3961130" y="1309639"/>
                    <a:pt x="3959859" y="1546779"/>
                    <a:pt x="3959859" y="1783919"/>
                  </a:cubicBezTo>
                  <a:cubicBezTo>
                    <a:pt x="3958589" y="1974378"/>
                    <a:pt x="3961130" y="2166703"/>
                    <a:pt x="3957320" y="2357162"/>
                  </a:cubicBezTo>
                  <a:cubicBezTo>
                    <a:pt x="3957320" y="2379569"/>
                    <a:pt x="3956050" y="2402187"/>
                    <a:pt x="3954780" y="2417427"/>
                  </a:cubicBezTo>
                  <a:cubicBezTo>
                    <a:pt x="3953509" y="2432667"/>
                    <a:pt x="3948430" y="2444097"/>
                    <a:pt x="3931920" y="2442827"/>
                  </a:cubicBezTo>
                  <a:cubicBezTo>
                    <a:pt x="3910330" y="2440287"/>
                    <a:pt x="3861123" y="2436477"/>
                    <a:pt x="3804348" y="2437747"/>
                  </a:cubicBezTo>
                  <a:cubicBezTo>
                    <a:pt x="3589867" y="2440287"/>
                    <a:pt x="3378540" y="2437747"/>
                    <a:pt x="3164059" y="2435207"/>
                  </a:cubicBezTo>
                  <a:cubicBezTo>
                    <a:pt x="2738251" y="2430127"/>
                    <a:pt x="2312444" y="2435207"/>
                    <a:pt x="1886635" y="2431397"/>
                  </a:cubicBezTo>
                  <a:cubicBezTo>
                    <a:pt x="1662692" y="2428857"/>
                    <a:pt x="1438749" y="2430127"/>
                    <a:pt x="1214805" y="2430127"/>
                  </a:cubicBezTo>
                  <a:cubicBezTo>
                    <a:pt x="1154877" y="2430127"/>
                    <a:pt x="1098102" y="2428857"/>
                    <a:pt x="1038174" y="2428857"/>
                  </a:cubicBezTo>
                  <a:cubicBezTo>
                    <a:pt x="934087" y="2427587"/>
                    <a:pt x="833155" y="2431397"/>
                    <a:pt x="729069" y="2430127"/>
                  </a:cubicBezTo>
                  <a:cubicBezTo>
                    <a:pt x="624982" y="2428857"/>
                    <a:pt x="517742" y="2427587"/>
                    <a:pt x="413655" y="2426317"/>
                  </a:cubicBezTo>
                  <a:cubicBezTo>
                    <a:pt x="306415" y="2425047"/>
                    <a:pt x="132937" y="2425047"/>
                    <a:pt x="41910" y="2422507"/>
                  </a:cubicBezTo>
                  <a:cubicBezTo>
                    <a:pt x="17780" y="2419967"/>
                    <a:pt x="19050" y="2418697"/>
                    <a:pt x="19050" y="2388905"/>
                  </a:cubicBezTo>
                  <a:cubicBezTo>
                    <a:pt x="19050" y="2383304"/>
                    <a:pt x="19050" y="2375834"/>
                    <a:pt x="19050" y="2370233"/>
                  </a:cubicBezTo>
                  <a:cubicBezTo>
                    <a:pt x="19050" y="2340357"/>
                    <a:pt x="19050" y="2312348"/>
                    <a:pt x="19050" y="2282473"/>
                  </a:cubicBezTo>
                  <a:cubicBezTo>
                    <a:pt x="19050" y="2177907"/>
                    <a:pt x="19050" y="2073341"/>
                    <a:pt x="19050" y="1968776"/>
                  </a:cubicBezTo>
                  <a:cubicBezTo>
                    <a:pt x="19050" y="1726034"/>
                    <a:pt x="19050" y="1483293"/>
                    <a:pt x="19050" y="1240551"/>
                  </a:cubicBezTo>
                  <a:cubicBezTo>
                    <a:pt x="19050" y="1178932"/>
                    <a:pt x="19050" y="1119181"/>
                    <a:pt x="17780" y="1057562"/>
                  </a:cubicBezTo>
                  <a:cubicBezTo>
                    <a:pt x="12700" y="805484"/>
                    <a:pt x="12700" y="553406"/>
                    <a:pt x="8890" y="303196"/>
                  </a:cubicBezTo>
                  <a:cubicBezTo>
                    <a:pt x="8890" y="249046"/>
                    <a:pt x="7620" y="194896"/>
                    <a:pt x="7620" y="140746"/>
                  </a:cubicBezTo>
                  <a:cubicBezTo>
                    <a:pt x="3810" y="86596"/>
                    <a:pt x="0" y="48260"/>
                    <a:pt x="0" y="15240"/>
                  </a:cubicBezTo>
                  <a:close/>
                  <a:moveTo>
                    <a:pt x="3928109" y="2409807"/>
                  </a:moveTo>
                  <a:cubicBezTo>
                    <a:pt x="3930650" y="2357162"/>
                    <a:pt x="3929380" y="2299278"/>
                    <a:pt x="3930650" y="2239526"/>
                  </a:cubicBezTo>
                  <a:cubicBezTo>
                    <a:pt x="3931920" y="2125624"/>
                    <a:pt x="3931920" y="2009855"/>
                    <a:pt x="3933189" y="1895953"/>
                  </a:cubicBezTo>
                  <a:cubicBezTo>
                    <a:pt x="3934459" y="1647610"/>
                    <a:pt x="3935730" y="1401134"/>
                    <a:pt x="3937000" y="1152791"/>
                  </a:cubicBezTo>
                  <a:cubicBezTo>
                    <a:pt x="3939539" y="842829"/>
                    <a:pt x="3944620" y="534734"/>
                    <a:pt x="3945889" y="224772"/>
                  </a:cubicBezTo>
                  <a:cubicBezTo>
                    <a:pt x="3945889" y="174356"/>
                    <a:pt x="3947159" y="123941"/>
                    <a:pt x="3945889" y="73660"/>
                  </a:cubicBezTo>
                  <a:cubicBezTo>
                    <a:pt x="3945889" y="64770"/>
                    <a:pt x="3944620" y="55880"/>
                    <a:pt x="3942080" y="46990"/>
                  </a:cubicBezTo>
                  <a:cubicBezTo>
                    <a:pt x="3940809" y="43180"/>
                    <a:pt x="3940809" y="39370"/>
                    <a:pt x="3939539" y="35560"/>
                  </a:cubicBezTo>
                  <a:cubicBezTo>
                    <a:pt x="3938270" y="26670"/>
                    <a:pt x="3939539" y="29210"/>
                    <a:pt x="3931920" y="26670"/>
                  </a:cubicBezTo>
                  <a:cubicBezTo>
                    <a:pt x="3917950" y="21590"/>
                    <a:pt x="3876894" y="25400"/>
                    <a:pt x="3842198" y="25400"/>
                  </a:cubicBezTo>
                  <a:cubicBezTo>
                    <a:pt x="3634025" y="31750"/>
                    <a:pt x="3425853" y="35560"/>
                    <a:pt x="3214525" y="31750"/>
                  </a:cubicBezTo>
                  <a:cubicBezTo>
                    <a:pt x="2801334" y="25400"/>
                    <a:pt x="2381834" y="24130"/>
                    <a:pt x="1968643" y="35560"/>
                  </a:cubicBezTo>
                  <a:cubicBezTo>
                    <a:pt x="1855094" y="39370"/>
                    <a:pt x="1741545" y="40640"/>
                    <a:pt x="1627997" y="40640"/>
                  </a:cubicBezTo>
                  <a:cubicBezTo>
                    <a:pt x="1530218" y="40640"/>
                    <a:pt x="1429286" y="36830"/>
                    <a:pt x="1331508" y="38100"/>
                  </a:cubicBezTo>
                  <a:cubicBezTo>
                    <a:pt x="1173801" y="40640"/>
                    <a:pt x="1019249" y="39370"/>
                    <a:pt x="861542" y="39370"/>
                  </a:cubicBezTo>
                  <a:cubicBezTo>
                    <a:pt x="757456" y="39370"/>
                    <a:pt x="656523" y="48260"/>
                    <a:pt x="552437" y="49530"/>
                  </a:cubicBezTo>
                  <a:cubicBezTo>
                    <a:pt x="454659" y="50800"/>
                    <a:pt x="353727" y="44450"/>
                    <a:pt x="252794" y="41910"/>
                  </a:cubicBezTo>
                  <a:cubicBezTo>
                    <a:pt x="205482" y="40640"/>
                    <a:pt x="155016" y="39370"/>
                    <a:pt x="104550" y="38100"/>
                  </a:cubicBezTo>
                  <a:cubicBezTo>
                    <a:pt x="79317" y="36830"/>
                    <a:pt x="54084" y="36830"/>
                    <a:pt x="43180" y="35560"/>
                  </a:cubicBezTo>
                  <a:cubicBezTo>
                    <a:pt x="38100" y="35560"/>
                    <a:pt x="31750" y="34290"/>
                    <a:pt x="27940" y="35560"/>
                  </a:cubicBezTo>
                  <a:cubicBezTo>
                    <a:pt x="21590" y="38100"/>
                    <a:pt x="22860" y="35560"/>
                    <a:pt x="21590" y="44450"/>
                  </a:cubicBezTo>
                  <a:cubicBezTo>
                    <a:pt x="19050" y="59690"/>
                    <a:pt x="24130" y="79127"/>
                    <a:pt x="24130" y="101534"/>
                  </a:cubicBezTo>
                  <a:cubicBezTo>
                    <a:pt x="25400" y="129542"/>
                    <a:pt x="25400" y="157551"/>
                    <a:pt x="25400" y="185560"/>
                  </a:cubicBezTo>
                  <a:cubicBezTo>
                    <a:pt x="25400" y="301329"/>
                    <a:pt x="21590" y="415230"/>
                    <a:pt x="25400" y="530999"/>
                  </a:cubicBezTo>
                  <a:cubicBezTo>
                    <a:pt x="30480" y="669175"/>
                    <a:pt x="30480" y="807351"/>
                    <a:pt x="30480" y="945527"/>
                  </a:cubicBezTo>
                  <a:cubicBezTo>
                    <a:pt x="31750" y="1169596"/>
                    <a:pt x="31750" y="1393665"/>
                    <a:pt x="31750" y="1617734"/>
                  </a:cubicBezTo>
                  <a:cubicBezTo>
                    <a:pt x="31750" y="1838069"/>
                    <a:pt x="31750" y="2058403"/>
                    <a:pt x="33020" y="2278738"/>
                  </a:cubicBezTo>
                  <a:cubicBezTo>
                    <a:pt x="33020" y="2299278"/>
                    <a:pt x="33020" y="2321684"/>
                    <a:pt x="33020" y="2342224"/>
                  </a:cubicBezTo>
                  <a:cubicBezTo>
                    <a:pt x="33020" y="2360897"/>
                    <a:pt x="33020" y="2381436"/>
                    <a:pt x="39370" y="2402188"/>
                  </a:cubicBezTo>
                  <a:cubicBezTo>
                    <a:pt x="45720" y="2405997"/>
                    <a:pt x="82471" y="2405997"/>
                    <a:pt x="101396" y="2407267"/>
                  </a:cubicBezTo>
                  <a:cubicBezTo>
                    <a:pt x="132937" y="2408538"/>
                    <a:pt x="161325" y="2408538"/>
                    <a:pt x="189712" y="2408538"/>
                  </a:cubicBezTo>
                  <a:cubicBezTo>
                    <a:pt x="287490" y="2405997"/>
                    <a:pt x="382114" y="2407267"/>
                    <a:pt x="479892" y="2408538"/>
                  </a:cubicBezTo>
                  <a:cubicBezTo>
                    <a:pt x="527204" y="2408538"/>
                    <a:pt x="577670" y="2408538"/>
                    <a:pt x="624982" y="2409807"/>
                  </a:cubicBezTo>
                  <a:cubicBezTo>
                    <a:pt x="675448" y="2411077"/>
                    <a:pt x="729069" y="2416157"/>
                    <a:pt x="779535" y="2412347"/>
                  </a:cubicBezTo>
                  <a:cubicBezTo>
                    <a:pt x="874159" y="2405997"/>
                    <a:pt x="975091" y="2409807"/>
                    <a:pt x="1069715" y="2409807"/>
                  </a:cubicBezTo>
                  <a:cubicBezTo>
                    <a:pt x="1132798" y="2409807"/>
                    <a:pt x="1195880" y="2413617"/>
                    <a:pt x="1258963" y="2413617"/>
                  </a:cubicBezTo>
                  <a:cubicBezTo>
                    <a:pt x="1312583" y="2413617"/>
                    <a:pt x="1369358" y="2413617"/>
                    <a:pt x="1422978" y="2412347"/>
                  </a:cubicBezTo>
                  <a:cubicBezTo>
                    <a:pt x="1678463" y="2411077"/>
                    <a:pt x="1930793" y="2409807"/>
                    <a:pt x="2183124" y="2412347"/>
                  </a:cubicBezTo>
                  <a:cubicBezTo>
                    <a:pt x="2284056" y="2413617"/>
                    <a:pt x="2384989" y="2411077"/>
                    <a:pt x="2485921" y="2411077"/>
                  </a:cubicBezTo>
                  <a:cubicBezTo>
                    <a:pt x="2583699" y="2409807"/>
                    <a:pt x="2681477" y="2405997"/>
                    <a:pt x="2779255" y="2409807"/>
                  </a:cubicBezTo>
                  <a:cubicBezTo>
                    <a:pt x="2877033" y="2413617"/>
                    <a:pt x="2977966" y="2411077"/>
                    <a:pt x="3075744" y="2414888"/>
                  </a:cubicBezTo>
                  <a:cubicBezTo>
                    <a:pt x="3176676" y="2418697"/>
                    <a:pt x="3277608" y="2413617"/>
                    <a:pt x="3378540" y="2413617"/>
                  </a:cubicBezTo>
                  <a:cubicBezTo>
                    <a:pt x="3476319" y="2413617"/>
                    <a:pt x="3577251" y="2413617"/>
                    <a:pt x="3675029" y="2414888"/>
                  </a:cubicBezTo>
                  <a:cubicBezTo>
                    <a:pt x="3772807" y="2412347"/>
                    <a:pt x="3864277" y="2409807"/>
                    <a:pt x="3928109" y="2409807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</p:grpSp>
      <p:grpSp>
        <p:nvGrpSpPr>
          <p:cNvPr name="Group 10" id="10"/>
          <p:cNvGrpSpPr/>
          <p:nvPr/>
        </p:nvGrpSpPr>
        <p:grpSpPr>
          <a:xfrm rot="-10800000">
            <a:off x="23392981" y="7291105"/>
            <a:ext cx="19606480" cy="12335549"/>
            <a:chOff x="0" y="0"/>
            <a:chExt cx="6518671" cy="4101266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13970" y="17780"/>
              <a:ext cx="6488191" cy="4061896"/>
            </a:xfrm>
            <a:custGeom>
              <a:avLst/>
              <a:gdLst/>
              <a:ahLst/>
              <a:cxnLst/>
              <a:rect r="r" b="b" t="t" l="l"/>
              <a:pathLst>
                <a:path h="4061896" w="6488191">
                  <a:moveTo>
                    <a:pt x="6471681" y="4061896"/>
                  </a:moveTo>
                  <a:lnTo>
                    <a:pt x="15240" y="4054276"/>
                  </a:lnTo>
                  <a:lnTo>
                    <a:pt x="0" y="11430"/>
                  </a:lnTo>
                  <a:lnTo>
                    <a:pt x="6488191" y="0"/>
                  </a:lnTo>
                  <a:close/>
                </a:path>
              </a:pathLst>
            </a:custGeom>
            <a:solidFill>
              <a:srgbClr val="F4F4F4"/>
            </a:solidFill>
          </p:spPr>
        </p:sp>
        <p:sp>
          <p:nvSpPr>
            <p:cNvPr name="Freeform 12" id="12"/>
            <p:cNvSpPr/>
            <p:nvPr/>
          </p:nvSpPr>
          <p:spPr>
            <a:xfrm flipH="false" flipV="false" rot="0">
              <a:off x="0" y="-2540"/>
              <a:ext cx="6523751" cy="4106346"/>
            </a:xfrm>
            <a:custGeom>
              <a:avLst/>
              <a:gdLst/>
              <a:ahLst/>
              <a:cxnLst/>
              <a:rect r="r" b="b" t="t" l="l"/>
              <a:pathLst>
                <a:path h="4106346" w="6523751">
                  <a:moveTo>
                    <a:pt x="0" y="15240"/>
                  </a:moveTo>
                  <a:cubicBezTo>
                    <a:pt x="41910" y="19050"/>
                    <a:pt x="180711" y="20320"/>
                    <a:pt x="353689" y="22860"/>
                  </a:cubicBezTo>
                  <a:cubicBezTo>
                    <a:pt x="526667" y="24130"/>
                    <a:pt x="704887" y="30480"/>
                    <a:pt x="883107" y="27940"/>
                  </a:cubicBezTo>
                  <a:cubicBezTo>
                    <a:pt x="966975" y="26670"/>
                    <a:pt x="1050843" y="22860"/>
                    <a:pt x="1134711" y="20320"/>
                  </a:cubicBezTo>
                  <a:cubicBezTo>
                    <a:pt x="1223821" y="17780"/>
                    <a:pt x="1312931" y="17780"/>
                    <a:pt x="1402041" y="19050"/>
                  </a:cubicBezTo>
                  <a:cubicBezTo>
                    <a:pt x="1554052" y="20320"/>
                    <a:pt x="1706063" y="20320"/>
                    <a:pt x="1852833" y="19050"/>
                  </a:cubicBezTo>
                  <a:cubicBezTo>
                    <a:pt x="2230239" y="16510"/>
                    <a:pt x="2607646" y="20320"/>
                    <a:pt x="2990295" y="17780"/>
                  </a:cubicBezTo>
                  <a:cubicBezTo>
                    <a:pt x="3619307" y="11430"/>
                    <a:pt x="4248318" y="6350"/>
                    <a:pt x="4882571" y="10160"/>
                  </a:cubicBezTo>
                  <a:cubicBezTo>
                    <a:pt x="5239010" y="12700"/>
                    <a:pt x="5600692" y="16510"/>
                    <a:pt x="5957132" y="11430"/>
                  </a:cubicBezTo>
                  <a:cubicBezTo>
                    <a:pt x="6124868" y="8890"/>
                    <a:pt x="6292604" y="1270"/>
                    <a:pt x="6460251" y="3810"/>
                  </a:cubicBezTo>
                  <a:cubicBezTo>
                    <a:pt x="6472951" y="3810"/>
                    <a:pt x="6498351" y="0"/>
                    <a:pt x="6507241" y="10160"/>
                  </a:cubicBezTo>
                  <a:cubicBezTo>
                    <a:pt x="6512321" y="15240"/>
                    <a:pt x="6511051" y="22860"/>
                    <a:pt x="6512321" y="29210"/>
                  </a:cubicBezTo>
                  <a:cubicBezTo>
                    <a:pt x="6513591" y="36830"/>
                    <a:pt x="6514861" y="45720"/>
                    <a:pt x="6517401" y="53340"/>
                  </a:cubicBezTo>
                  <a:cubicBezTo>
                    <a:pt x="6523751" y="108450"/>
                    <a:pt x="6522481" y="198116"/>
                    <a:pt x="6522481" y="287783"/>
                  </a:cubicBezTo>
                  <a:cubicBezTo>
                    <a:pt x="6522481" y="387057"/>
                    <a:pt x="6522481" y="486330"/>
                    <a:pt x="6522481" y="585604"/>
                  </a:cubicBezTo>
                  <a:cubicBezTo>
                    <a:pt x="6522481" y="803366"/>
                    <a:pt x="6521211" y="1017925"/>
                    <a:pt x="6518671" y="1235687"/>
                  </a:cubicBezTo>
                  <a:cubicBezTo>
                    <a:pt x="6516131" y="1421425"/>
                    <a:pt x="6513591" y="1603961"/>
                    <a:pt x="6513591" y="1789699"/>
                  </a:cubicBezTo>
                  <a:cubicBezTo>
                    <a:pt x="6512321" y="2193198"/>
                    <a:pt x="6511051" y="2599901"/>
                    <a:pt x="6511051" y="3006603"/>
                  </a:cubicBezTo>
                  <a:cubicBezTo>
                    <a:pt x="6509781" y="3333246"/>
                    <a:pt x="6512321" y="3663091"/>
                    <a:pt x="6508511" y="3989733"/>
                  </a:cubicBezTo>
                  <a:cubicBezTo>
                    <a:pt x="6508511" y="4028162"/>
                    <a:pt x="6507241" y="4064435"/>
                    <a:pt x="6505971" y="4079676"/>
                  </a:cubicBezTo>
                  <a:cubicBezTo>
                    <a:pt x="6504701" y="4094916"/>
                    <a:pt x="6499621" y="4106346"/>
                    <a:pt x="6483111" y="4105076"/>
                  </a:cubicBezTo>
                  <a:cubicBezTo>
                    <a:pt x="6461521" y="4102535"/>
                    <a:pt x="6381714" y="4098726"/>
                    <a:pt x="6287363" y="4099996"/>
                  </a:cubicBezTo>
                  <a:cubicBezTo>
                    <a:pt x="5930923" y="4102535"/>
                    <a:pt x="5579725" y="4099996"/>
                    <a:pt x="5223285" y="4097456"/>
                  </a:cubicBezTo>
                  <a:cubicBezTo>
                    <a:pt x="4515648" y="4092376"/>
                    <a:pt x="3808010" y="4097456"/>
                    <a:pt x="3100372" y="4093646"/>
                  </a:cubicBezTo>
                  <a:cubicBezTo>
                    <a:pt x="2728207" y="4091106"/>
                    <a:pt x="2356042" y="4092376"/>
                    <a:pt x="1983877" y="4092376"/>
                  </a:cubicBezTo>
                  <a:cubicBezTo>
                    <a:pt x="1884283" y="4092376"/>
                    <a:pt x="1789932" y="4091106"/>
                    <a:pt x="1690338" y="4091106"/>
                  </a:cubicBezTo>
                  <a:cubicBezTo>
                    <a:pt x="1517360" y="4089835"/>
                    <a:pt x="1349624" y="4093646"/>
                    <a:pt x="1176646" y="4092376"/>
                  </a:cubicBezTo>
                  <a:cubicBezTo>
                    <a:pt x="1003667" y="4091106"/>
                    <a:pt x="825448" y="4089835"/>
                    <a:pt x="652469" y="4088566"/>
                  </a:cubicBezTo>
                  <a:cubicBezTo>
                    <a:pt x="474249" y="4087296"/>
                    <a:pt x="185953" y="4087296"/>
                    <a:pt x="41910" y="4084756"/>
                  </a:cubicBezTo>
                  <a:cubicBezTo>
                    <a:pt x="17780" y="4082216"/>
                    <a:pt x="19050" y="4080946"/>
                    <a:pt x="19050" y="4044174"/>
                  </a:cubicBezTo>
                  <a:cubicBezTo>
                    <a:pt x="19050" y="4034567"/>
                    <a:pt x="19050" y="4021757"/>
                    <a:pt x="19050" y="4012150"/>
                  </a:cubicBezTo>
                  <a:cubicBezTo>
                    <a:pt x="19050" y="3960912"/>
                    <a:pt x="19050" y="3912876"/>
                    <a:pt x="19050" y="3861638"/>
                  </a:cubicBezTo>
                  <a:cubicBezTo>
                    <a:pt x="19050" y="3682305"/>
                    <a:pt x="19050" y="3502971"/>
                    <a:pt x="19050" y="3323638"/>
                  </a:cubicBezTo>
                  <a:cubicBezTo>
                    <a:pt x="19050" y="2907329"/>
                    <a:pt x="19050" y="2491020"/>
                    <a:pt x="19050" y="2074710"/>
                  </a:cubicBezTo>
                  <a:cubicBezTo>
                    <a:pt x="19050" y="1969032"/>
                    <a:pt x="19050" y="1866556"/>
                    <a:pt x="17780" y="1760877"/>
                  </a:cubicBezTo>
                  <a:cubicBezTo>
                    <a:pt x="12700" y="1328556"/>
                    <a:pt x="12700" y="896235"/>
                    <a:pt x="8890" y="467116"/>
                  </a:cubicBezTo>
                  <a:cubicBezTo>
                    <a:pt x="8890" y="374247"/>
                    <a:pt x="7620" y="281378"/>
                    <a:pt x="7620" y="188509"/>
                  </a:cubicBezTo>
                  <a:cubicBezTo>
                    <a:pt x="3810" y="95640"/>
                    <a:pt x="0" y="48260"/>
                    <a:pt x="0" y="15240"/>
                  </a:cubicBezTo>
                  <a:close/>
                  <a:moveTo>
                    <a:pt x="6479301" y="4072056"/>
                  </a:moveTo>
                  <a:cubicBezTo>
                    <a:pt x="6481841" y="3989733"/>
                    <a:pt x="6480571" y="3890460"/>
                    <a:pt x="6481841" y="3787983"/>
                  </a:cubicBezTo>
                  <a:cubicBezTo>
                    <a:pt x="6483111" y="3592638"/>
                    <a:pt x="6483111" y="3394091"/>
                    <a:pt x="6484381" y="3198746"/>
                  </a:cubicBezTo>
                  <a:cubicBezTo>
                    <a:pt x="6485651" y="2772829"/>
                    <a:pt x="6486921" y="2350115"/>
                    <a:pt x="6488191" y="1924199"/>
                  </a:cubicBezTo>
                  <a:cubicBezTo>
                    <a:pt x="6490731" y="1392604"/>
                    <a:pt x="6495811" y="864211"/>
                    <a:pt x="6497081" y="332616"/>
                  </a:cubicBezTo>
                  <a:cubicBezTo>
                    <a:pt x="6497081" y="246152"/>
                    <a:pt x="6498351" y="159688"/>
                    <a:pt x="6497081" y="73660"/>
                  </a:cubicBezTo>
                  <a:cubicBezTo>
                    <a:pt x="6497081" y="64770"/>
                    <a:pt x="6495811" y="55880"/>
                    <a:pt x="6493271" y="46990"/>
                  </a:cubicBezTo>
                  <a:cubicBezTo>
                    <a:pt x="6492001" y="43180"/>
                    <a:pt x="6492001" y="39370"/>
                    <a:pt x="6490731" y="35560"/>
                  </a:cubicBezTo>
                  <a:cubicBezTo>
                    <a:pt x="6489461" y="26670"/>
                    <a:pt x="6490731" y="29210"/>
                    <a:pt x="6483111" y="26670"/>
                  </a:cubicBezTo>
                  <a:cubicBezTo>
                    <a:pt x="6469141" y="21590"/>
                    <a:pt x="6407923" y="25400"/>
                    <a:pt x="6350264" y="25400"/>
                  </a:cubicBezTo>
                  <a:cubicBezTo>
                    <a:pt x="6004308" y="31750"/>
                    <a:pt x="5658351" y="35560"/>
                    <a:pt x="5307154" y="31750"/>
                  </a:cubicBezTo>
                  <a:cubicBezTo>
                    <a:pt x="4620483" y="25400"/>
                    <a:pt x="3923328" y="24130"/>
                    <a:pt x="3236658" y="35560"/>
                  </a:cubicBezTo>
                  <a:cubicBezTo>
                    <a:pt x="3047954" y="39370"/>
                    <a:pt x="2859251" y="40640"/>
                    <a:pt x="2670547" y="40640"/>
                  </a:cubicBezTo>
                  <a:cubicBezTo>
                    <a:pt x="2508053" y="40640"/>
                    <a:pt x="2340316" y="36830"/>
                    <a:pt x="2177822" y="38100"/>
                  </a:cubicBezTo>
                  <a:cubicBezTo>
                    <a:pt x="1915734" y="40640"/>
                    <a:pt x="1658888" y="39370"/>
                    <a:pt x="1396799" y="39370"/>
                  </a:cubicBezTo>
                  <a:cubicBezTo>
                    <a:pt x="1223821" y="39370"/>
                    <a:pt x="1056085" y="48260"/>
                    <a:pt x="883107" y="49530"/>
                  </a:cubicBezTo>
                  <a:cubicBezTo>
                    <a:pt x="720612" y="50800"/>
                    <a:pt x="552876" y="44450"/>
                    <a:pt x="385139" y="41910"/>
                  </a:cubicBezTo>
                  <a:cubicBezTo>
                    <a:pt x="306513" y="40640"/>
                    <a:pt x="222645" y="39370"/>
                    <a:pt x="138777" y="38100"/>
                  </a:cubicBezTo>
                  <a:cubicBezTo>
                    <a:pt x="96843" y="36830"/>
                    <a:pt x="54909" y="36830"/>
                    <a:pt x="43180" y="35560"/>
                  </a:cubicBezTo>
                  <a:cubicBezTo>
                    <a:pt x="38100" y="35560"/>
                    <a:pt x="31750" y="34290"/>
                    <a:pt x="27940" y="35560"/>
                  </a:cubicBezTo>
                  <a:cubicBezTo>
                    <a:pt x="21590" y="38100"/>
                    <a:pt x="22860" y="35560"/>
                    <a:pt x="21590" y="44450"/>
                  </a:cubicBezTo>
                  <a:cubicBezTo>
                    <a:pt x="19050" y="59690"/>
                    <a:pt x="24130" y="82831"/>
                    <a:pt x="24130" y="121259"/>
                  </a:cubicBezTo>
                  <a:cubicBezTo>
                    <a:pt x="25400" y="169295"/>
                    <a:pt x="25400" y="217331"/>
                    <a:pt x="25400" y="265366"/>
                  </a:cubicBezTo>
                  <a:cubicBezTo>
                    <a:pt x="25400" y="463914"/>
                    <a:pt x="21590" y="659259"/>
                    <a:pt x="25400" y="857806"/>
                  </a:cubicBezTo>
                  <a:cubicBezTo>
                    <a:pt x="30480" y="1094782"/>
                    <a:pt x="30480" y="1331759"/>
                    <a:pt x="30480" y="1568735"/>
                  </a:cubicBezTo>
                  <a:cubicBezTo>
                    <a:pt x="31750" y="1953020"/>
                    <a:pt x="31750" y="2337306"/>
                    <a:pt x="31750" y="2721591"/>
                  </a:cubicBezTo>
                  <a:cubicBezTo>
                    <a:pt x="31750" y="3099472"/>
                    <a:pt x="31750" y="3477353"/>
                    <a:pt x="33020" y="3855234"/>
                  </a:cubicBezTo>
                  <a:cubicBezTo>
                    <a:pt x="33020" y="3890460"/>
                    <a:pt x="33020" y="3928888"/>
                    <a:pt x="33020" y="3964114"/>
                  </a:cubicBezTo>
                  <a:cubicBezTo>
                    <a:pt x="33020" y="3996138"/>
                    <a:pt x="33020" y="4031364"/>
                    <a:pt x="39370" y="4064436"/>
                  </a:cubicBezTo>
                  <a:cubicBezTo>
                    <a:pt x="45720" y="4068246"/>
                    <a:pt x="102084" y="4068246"/>
                    <a:pt x="133535" y="4069516"/>
                  </a:cubicBezTo>
                  <a:cubicBezTo>
                    <a:pt x="185953" y="4070786"/>
                    <a:pt x="233128" y="4070786"/>
                    <a:pt x="280304" y="4070786"/>
                  </a:cubicBezTo>
                  <a:cubicBezTo>
                    <a:pt x="442799" y="4068246"/>
                    <a:pt x="600052" y="4069516"/>
                    <a:pt x="762546" y="4070786"/>
                  </a:cubicBezTo>
                  <a:cubicBezTo>
                    <a:pt x="841173" y="4070786"/>
                    <a:pt x="925041" y="4070786"/>
                    <a:pt x="1003667" y="4072056"/>
                  </a:cubicBezTo>
                  <a:cubicBezTo>
                    <a:pt x="1087536" y="4073326"/>
                    <a:pt x="1176646" y="4078406"/>
                    <a:pt x="1260514" y="4074596"/>
                  </a:cubicBezTo>
                  <a:cubicBezTo>
                    <a:pt x="1417766" y="4068246"/>
                    <a:pt x="1585503" y="4072056"/>
                    <a:pt x="1742756" y="4072056"/>
                  </a:cubicBezTo>
                  <a:cubicBezTo>
                    <a:pt x="1847591" y="4072056"/>
                    <a:pt x="1952426" y="4075866"/>
                    <a:pt x="2057261" y="4075866"/>
                  </a:cubicBezTo>
                  <a:cubicBezTo>
                    <a:pt x="2146371" y="4075866"/>
                    <a:pt x="2240723" y="4075866"/>
                    <a:pt x="2329833" y="4074596"/>
                  </a:cubicBezTo>
                  <a:cubicBezTo>
                    <a:pt x="2754416" y="4073326"/>
                    <a:pt x="3173757" y="4072056"/>
                    <a:pt x="3593097" y="4074596"/>
                  </a:cubicBezTo>
                  <a:cubicBezTo>
                    <a:pt x="3760834" y="4075866"/>
                    <a:pt x="3928570" y="4073326"/>
                    <a:pt x="4096307" y="4073326"/>
                  </a:cubicBezTo>
                  <a:cubicBezTo>
                    <a:pt x="4258801" y="4072056"/>
                    <a:pt x="4421296" y="4068246"/>
                    <a:pt x="4583790" y="4072056"/>
                  </a:cubicBezTo>
                  <a:cubicBezTo>
                    <a:pt x="4746285" y="4075866"/>
                    <a:pt x="4914021" y="4073326"/>
                    <a:pt x="5076516" y="4077136"/>
                  </a:cubicBezTo>
                  <a:cubicBezTo>
                    <a:pt x="5244252" y="4080946"/>
                    <a:pt x="5411989" y="4075866"/>
                    <a:pt x="5579725" y="4075866"/>
                  </a:cubicBezTo>
                  <a:cubicBezTo>
                    <a:pt x="5742220" y="4075866"/>
                    <a:pt x="5909956" y="4075866"/>
                    <a:pt x="6072451" y="4077136"/>
                  </a:cubicBezTo>
                  <a:cubicBezTo>
                    <a:pt x="6234945" y="4074596"/>
                    <a:pt x="6386956" y="4072056"/>
                    <a:pt x="6479301" y="4072056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</p:grpSp>
      <p:sp>
        <p:nvSpPr>
          <p:cNvPr name="Freeform 13" id="13"/>
          <p:cNvSpPr/>
          <p:nvPr/>
        </p:nvSpPr>
        <p:spPr>
          <a:xfrm flipH="false" flipV="false" rot="0">
            <a:off x="0" y="0"/>
            <a:ext cx="5820663" cy="5820663"/>
          </a:xfrm>
          <a:custGeom>
            <a:avLst/>
            <a:gdLst/>
            <a:ahLst/>
            <a:cxnLst/>
            <a:rect r="r" b="b" t="t" l="l"/>
            <a:pathLst>
              <a:path h="5820663" w="5820663">
                <a:moveTo>
                  <a:pt x="0" y="0"/>
                </a:moveTo>
                <a:lnTo>
                  <a:pt x="5820663" y="0"/>
                </a:lnTo>
                <a:lnTo>
                  <a:pt x="5820663" y="5820663"/>
                </a:lnTo>
                <a:lnTo>
                  <a:pt x="0" y="582066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650622" y="12334044"/>
            <a:ext cx="18127801" cy="6196412"/>
          </a:xfrm>
          <a:custGeom>
            <a:avLst/>
            <a:gdLst/>
            <a:ahLst/>
            <a:cxnLst/>
            <a:rect r="r" b="b" t="t" l="l"/>
            <a:pathLst>
              <a:path h="6196412" w="18127801">
                <a:moveTo>
                  <a:pt x="0" y="0"/>
                </a:moveTo>
                <a:lnTo>
                  <a:pt x="18127801" y="0"/>
                </a:lnTo>
                <a:lnTo>
                  <a:pt x="18127801" y="6196412"/>
                </a:lnTo>
                <a:lnTo>
                  <a:pt x="0" y="619641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50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14243723" y="12914292"/>
            <a:ext cx="5144419" cy="4160549"/>
          </a:xfrm>
          <a:custGeom>
            <a:avLst/>
            <a:gdLst/>
            <a:ahLst/>
            <a:cxnLst/>
            <a:rect r="r" b="b" t="t" l="l"/>
            <a:pathLst>
              <a:path h="4160549" w="5144419">
                <a:moveTo>
                  <a:pt x="0" y="0"/>
                </a:moveTo>
                <a:lnTo>
                  <a:pt x="5144419" y="0"/>
                </a:lnTo>
                <a:lnTo>
                  <a:pt x="5144419" y="4160549"/>
                </a:lnTo>
                <a:lnTo>
                  <a:pt x="0" y="4160549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3175666" y="19189588"/>
            <a:ext cx="18127801" cy="6196412"/>
          </a:xfrm>
          <a:custGeom>
            <a:avLst/>
            <a:gdLst/>
            <a:ahLst/>
            <a:cxnLst/>
            <a:rect r="r" b="b" t="t" l="l"/>
            <a:pathLst>
              <a:path h="6196412" w="18127801">
                <a:moveTo>
                  <a:pt x="0" y="0"/>
                </a:moveTo>
                <a:lnTo>
                  <a:pt x="18127801" y="0"/>
                </a:lnTo>
                <a:lnTo>
                  <a:pt x="18127801" y="6196412"/>
                </a:lnTo>
                <a:lnTo>
                  <a:pt x="0" y="619641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alphaModFix amt="50000"/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1138022" y="20681681"/>
            <a:ext cx="4830750" cy="4308425"/>
          </a:xfrm>
          <a:custGeom>
            <a:avLst/>
            <a:gdLst/>
            <a:ahLst/>
            <a:cxnLst/>
            <a:rect r="r" b="b" t="t" l="l"/>
            <a:pathLst>
              <a:path h="4308425" w="4830750">
                <a:moveTo>
                  <a:pt x="0" y="0"/>
                </a:moveTo>
                <a:lnTo>
                  <a:pt x="4830749" y="0"/>
                </a:lnTo>
                <a:lnTo>
                  <a:pt x="4830749" y="4308425"/>
                </a:lnTo>
                <a:lnTo>
                  <a:pt x="0" y="4308425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650622" y="25868589"/>
            <a:ext cx="18519414" cy="6330273"/>
          </a:xfrm>
          <a:custGeom>
            <a:avLst/>
            <a:gdLst/>
            <a:ahLst/>
            <a:cxnLst/>
            <a:rect r="r" b="b" t="t" l="l"/>
            <a:pathLst>
              <a:path h="6330273" w="18519414">
                <a:moveTo>
                  <a:pt x="0" y="0"/>
                </a:moveTo>
                <a:lnTo>
                  <a:pt x="18519414" y="0"/>
                </a:lnTo>
                <a:lnTo>
                  <a:pt x="18519414" y="6330272"/>
                </a:lnTo>
                <a:lnTo>
                  <a:pt x="0" y="6330272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alphaModFix amt="50000"/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12350125" y="27221649"/>
            <a:ext cx="8151133" cy="4615579"/>
          </a:xfrm>
          <a:custGeom>
            <a:avLst/>
            <a:gdLst/>
            <a:ahLst/>
            <a:cxnLst/>
            <a:rect r="r" b="b" t="t" l="l"/>
            <a:pathLst>
              <a:path h="4615579" w="8151133">
                <a:moveTo>
                  <a:pt x="0" y="0"/>
                </a:moveTo>
                <a:lnTo>
                  <a:pt x="8151133" y="0"/>
                </a:lnTo>
                <a:lnTo>
                  <a:pt x="8151133" y="4615579"/>
                </a:lnTo>
                <a:lnTo>
                  <a:pt x="0" y="4615579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-5400000">
            <a:off x="39512404" y="16046829"/>
            <a:ext cx="4162888" cy="4137505"/>
          </a:xfrm>
          <a:custGeom>
            <a:avLst/>
            <a:gdLst/>
            <a:ahLst/>
            <a:cxnLst/>
            <a:rect r="r" b="b" t="t" l="l"/>
            <a:pathLst>
              <a:path h="4137505" w="4162888">
                <a:moveTo>
                  <a:pt x="0" y="0"/>
                </a:moveTo>
                <a:lnTo>
                  <a:pt x="4162888" y="0"/>
                </a:lnTo>
                <a:lnTo>
                  <a:pt x="4162888" y="4137505"/>
                </a:lnTo>
                <a:lnTo>
                  <a:pt x="0" y="4137505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1" id="21"/>
          <p:cNvSpPr/>
          <p:nvPr/>
        </p:nvSpPr>
        <p:spPr>
          <a:xfrm flipH="false" flipV="false" rot="0">
            <a:off x="22103851" y="28276107"/>
            <a:ext cx="3350203" cy="4049696"/>
          </a:xfrm>
          <a:custGeom>
            <a:avLst/>
            <a:gdLst/>
            <a:ahLst/>
            <a:cxnLst/>
            <a:rect r="r" b="b" t="t" l="l"/>
            <a:pathLst>
              <a:path h="4049696" w="3350203">
                <a:moveTo>
                  <a:pt x="0" y="0"/>
                </a:moveTo>
                <a:lnTo>
                  <a:pt x="3350204" y="0"/>
                </a:lnTo>
                <a:lnTo>
                  <a:pt x="3350204" y="4049696"/>
                </a:lnTo>
                <a:lnTo>
                  <a:pt x="0" y="4049696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2" id="22"/>
          <p:cNvSpPr txBox="true"/>
          <p:nvPr/>
        </p:nvSpPr>
        <p:spPr>
          <a:xfrm rot="0">
            <a:off x="6491883" y="734504"/>
            <a:ext cx="25331611" cy="45497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7498"/>
              </a:lnSpc>
            </a:pPr>
            <a:r>
              <a:rPr lang="en-US" sz="17498">
                <a:solidFill>
                  <a:srgbClr val="03989E"/>
                </a:solidFill>
                <a:latin typeface="Gagalin"/>
              </a:rPr>
              <a:t>LA GESTION DES RISQUES EN 2023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2804441" y="13218625"/>
            <a:ext cx="9900556" cy="39973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7974"/>
              </a:lnSpc>
            </a:pPr>
            <a:r>
              <a:rPr lang="en-US" sz="5499">
                <a:solidFill>
                  <a:srgbClr val="1E3148"/>
                </a:solidFill>
                <a:latin typeface="Nourd Bold"/>
              </a:rPr>
              <a:t>nb EI médicaments déclarés</a:t>
            </a:r>
          </a:p>
          <a:p>
            <a:pPr>
              <a:lnSpc>
                <a:spcPts val="7974"/>
              </a:lnSpc>
            </a:pPr>
            <a:r>
              <a:rPr lang="en-US" sz="5499">
                <a:solidFill>
                  <a:srgbClr val="1E3148"/>
                </a:solidFill>
                <a:latin typeface="Nourd Bold"/>
              </a:rPr>
              <a:t>nb EI médicaments analysés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15043039" y="11931199"/>
            <a:ext cx="6145603" cy="5535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541"/>
              </a:lnSpc>
            </a:pPr>
          </a:p>
        </p:txBody>
      </p:sp>
      <p:sp>
        <p:nvSpPr>
          <p:cNvPr name="TextBox 25" id="25"/>
          <p:cNvSpPr txBox="true"/>
          <p:nvPr/>
        </p:nvSpPr>
        <p:spPr>
          <a:xfrm rot="0">
            <a:off x="23626878" y="6424332"/>
            <a:ext cx="18687305" cy="15525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12600"/>
              </a:lnSpc>
              <a:spcBef>
                <a:spcPct val="0"/>
              </a:spcBef>
            </a:pPr>
            <a:r>
              <a:rPr lang="en-US" sz="9000">
                <a:solidFill>
                  <a:srgbClr val="03989E"/>
                </a:solidFill>
                <a:latin typeface="Gagalin"/>
              </a:rPr>
              <a:t>lES ACTIONS D'amelioration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23778953" y="20708889"/>
            <a:ext cx="18834536" cy="120968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9000"/>
              </a:lnSpc>
            </a:pPr>
            <a:r>
              <a:rPr lang="en-US" sz="9000">
                <a:solidFill>
                  <a:srgbClr val="03989E"/>
                </a:solidFill>
                <a:latin typeface="Gagalin"/>
              </a:rPr>
              <a:t>quelles perspectives pour n+1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1618939" y="9515651"/>
            <a:ext cx="17453254" cy="21774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8280"/>
              </a:lnSpc>
            </a:pPr>
            <a:r>
              <a:rPr lang="en-US" sz="9000">
                <a:solidFill>
                  <a:srgbClr val="03989E"/>
                </a:solidFill>
                <a:latin typeface="Gagalin"/>
              </a:rPr>
              <a:t>les grands domaines de risques de l'année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8191701" y="21118702"/>
            <a:ext cx="10323854" cy="19780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7974"/>
              </a:lnSpc>
            </a:pPr>
            <a:r>
              <a:rPr lang="en-US" sz="5499">
                <a:solidFill>
                  <a:srgbClr val="1E3148"/>
                </a:solidFill>
                <a:latin typeface="Nourd Bold"/>
              </a:rPr>
              <a:t>nb chutes déclarés</a:t>
            </a:r>
          </a:p>
          <a:p>
            <a:pPr>
              <a:lnSpc>
                <a:spcPts val="7974"/>
              </a:lnSpc>
            </a:pPr>
            <a:r>
              <a:rPr lang="en-US" sz="5499">
                <a:solidFill>
                  <a:srgbClr val="1E3148"/>
                </a:solidFill>
                <a:latin typeface="Nourd Bold"/>
              </a:rPr>
              <a:t>nb chutes analysés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3684255" y="27531088"/>
            <a:ext cx="10323854" cy="19780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7974"/>
              </a:lnSpc>
            </a:pPr>
            <a:r>
              <a:rPr lang="en-US" sz="5499">
                <a:solidFill>
                  <a:srgbClr val="1E3148"/>
                </a:solidFill>
                <a:latin typeface="Nourd Bold"/>
              </a:rPr>
              <a:t>nb EI retard PEC</a:t>
            </a:r>
          </a:p>
          <a:p>
            <a:pPr>
              <a:lnSpc>
                <a:spcPts val="7974"/>
              </a:lnSpc>
            </a:pPr>
            <a:r>
              <a:rPr lang="en-US" sz="5499">
                <a:solidFill>
                  <a:srgbClr val="1E3148"/>
                </a:solidFill>
                <a:latin typeface="Nourd Bold"/>
              </a:rPr>
              <a:t>nb EI retard PEC analysés</a:t>
            </a:r>
          </a:p>
        </p:txBody>
      </p:sp>
      <p:sp>
        <p:nvSpPr>
          <p:cNvPr name="Freeform 30" id="30"/>
          <p:cNvSpPr/>
          <p:nvPr/>
        </p:nvSpPr>
        <p:spPr>
          <a:xfrm flipH="false" flipV="false" rot="0">
            <a:off x="42730062" y="20261498"/>
            <a:ext cx="1026660" cy="12295472"/>
          </a:xfrm>
          <a:custGeom>
            <a:avLst/>
            <a:gdLst/>
            <a:ahLst/>
            <a:cxnLst/>
            <a:rect r="r" b="b" t="t" l="l"/>
            <a:pathLst>
              <a:path h="12295472" w="1026660">
                <a:moveTo>
                  <a:pt x="0" y="0"/>
                </a:moveTo>
                <a:lnTo>
                  <a:pt x="1026660" y="0"/>
                </a:lnTo>
                <a:lnTo>
                  <a:pt x="1026660" y="12295472"/>
                </a:lnTo>
                <a:lnTo>
                  <a:pt x="0" y="12295472"/>
                </a:lnTo>
                <a:lnTo>
                  <a:pt x="0" y="0"/>
                </a:lnTo>
                <a:close/>
              </a:path>
            </a:pathLst>
          </a:custGeom>
          <a:blipFill>
            <a:blip r:embed="rId23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DAFT5eesg_U</dc:identifier>
  <dcterms:modified xsi:type="dcterms:W3CDTF">2011-08-01T06:04:30Z</dcterms:modified>
  <cp:revision>1</cp:revision>
  <dc:title>affiche GDR SSIAD n°1</dc:title>
</cp:coreProperties>
</file>